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24083-A726-4D4A-BA38-2667DB850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7735F-87B8-4663-BCC9-08BBCA0DA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5CBB0-D0A8-4C99-977A-03198761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9D-C25F-4C95-8DB2-DDFBAEB0600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59AE2-8634-4EE1-ACCD-9D352CF6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557DC-FEF9-428E-B367-88A5EF00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069D-52D6-4179-8231-9BB58269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12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5F3F-8FB5-4146-8715-922561CD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8E420-1F07-4B21-A273-501F8E3A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59599-F621-4F34-AA3C-F6BB9DBE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9D-C25F-4C95-8DB2-DDFBAEB0600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7FBED-502A-41A9-A3CF-413A9D3D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2CF3E-BC51-4CD4-868D-44090619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069D-52D6-4179-8231-9BB58269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5879C-7790-4DED-8D43-3848D079B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1C7B3-6E15-43E0-B2A5-D87687558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3E83D-4133-4203-9EC3-923D2384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9D-C25F-4C95-8DB2-DDFBAEB0600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68EE1-3112-4E6F-9403-DA245A287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76107-F64E-4BD9-B5BD-DD6D8B19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069D-52D6-4179-8231-9BB58269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3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38BC-931F-4024-9340-3DDDB029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399BB-BFF4-4CFF-A02E-6EB512322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1145A-056C-4E2E-B556-E3C49F97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9D-C25F-4C95-8DB2-DDFBAEB0600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274B9-AFCB-449A-AAB8-C092ED19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0985E-6818-4292-B788-815DC0A3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069D-52D6-4179-8231-9BB58269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9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ECA78-3DC8-4D72-A427-07743DE7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828EF-5534-479D-9DE1-2D9B2CA41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AC59A-51EC-432A-929A-91B2284E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9D-C25F-4C95-8DB2-DDFBAEB0600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8C48B-B06C-4686-91BF-D20FC937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FA0B6-8CD4-4C8F-92DB-DB85CBE1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069D-52D6-4179-8231-9BB58269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24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EC044-22C7-433E-9492-E58B9D27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2EFB-D145-4336-B63B-44BBF3468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ED72B-2FDF-4C49-A26F-AF5922542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48DCB-8470-4233-83ED-4ACAE894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9D-C25F-4C95-8DB2-DDFBAEB0600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1C805-5722-4AC5-8693-1401695A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1BB21-2940-443B-AA7D-0AE8AA1A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069D-52D6-4179-8231-9BB58269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0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2647-15DC-4CCE-A27E-C9E5C361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B3504-FCFF-450E-88D3-79FE92B0C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3150F-A41F-482E-A9D1-2A188D9C4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CC1A6-47DB-4E12-A80F-735E51243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180F6-F660-421C-839A-C808F86C4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8476A-024F-4D50-9977-06765835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9D-C25F-4C95-8DB2-DDFBAEB0600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5550D5-002B-4824-8283-8E86E9FE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942A8-0619-4829-8F2E-3D483A5D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069D-52D6-4179-8231-9BB58269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68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FD8C-1FE2-4647-9414-DC6EE65B8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2083A-60EB-4FC2-A11C-C577DB44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9D-C25F-4C95-8DB2-DDFBAEB0600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3CE21-DE0A-46B9-9DCE-AD15C882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0F8A6-63D8-4471-9D37-0C18A79C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069D-52D6-4179-8231-9BB58269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9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0EB5B-3EE6-44AF-BB64-0E57D1D3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9D-C25F-4C95-8DB2-DDFBAEB0600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4B6E2-6316-4887-963A-DD2297C67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6C06E-D192-40FD-8AFB-BE820BBC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069D-52D6-4179-8231-9BB58269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1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E717-0A4C-4462-8702-E981AF52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02A6E-E561-4333-B1B1-314B77E2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4D260-E1C6-4E0B-8CDC-840AC64BE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B119A-5F28-4502-B088-0CB6CC2E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9D-C25F-4C95-8DB2-DDFBAEB0600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3822D-2DF6-433C-B3B3-B8A42A4C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004DA-F91E-406B-8A66-CA6BE195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069D-52D6-4179-8231-9BB58269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9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3F70-C1DA-4E51-B3E8-92DDE7E7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3E744-F483-4154-B83C-46B3B0DB7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E95EE-4A15-4DF2-8C96-5288CB5E1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A23CA-D29A-43EE-BB93-688DF104C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49A9D-C25F-4C95-8DB2-DDFBAEB0600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922CD-7158-4B1D-B00E-C4A8750B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AF7B8-CE7A-4C3D-8252-7D911808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069D-52D6-4179-8231-9BB58269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0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DCEAB-0EAB-4496-A199-353F192D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663B1-9CFB-4A6B-BE2F-3DEF31CE9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B74ED-7BB8-4370-AEC3-4AF433756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9A9D-C25F-4C95-8DB2-DDFBAEB0600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92166-34C3-4A10-AA23-6C5D74A60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F680D-0DC6-40A7-BA86-1B30FF79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069D-52D6-4179-8231-9BB58269D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80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1AFF8-AE7A-48CB-ABC1-FE2CB5E10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GB" b="1" dirty="0"/>
              <a:t>Lesson 39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A7754-F04F-4BE0-A54B-A365DC3CC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09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EEB60F-8402-41D2-BB7A-9199B9C4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176" y="789005"/>
            <a:ext cx="6326155" cy="54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6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Lesson 39 picture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39 picture</dc:title>
  <dc:creator>Steven Smith</dc:creator>
  <cp:lastModifiedBy>Steven Smith</cp:lastModifiedBy>
  <cp:revision>1</cp:revision>
  <dcterms:created xsi:type="dcterms:W3CDTF">2020-05-25T10:46:59Z</dcterms:created>
  <dcterms:modified xsi:type="dcterms:W3CDTF">2020-05-25T10:48:31Z</dcterms:modified>
</cp:coreProperties>
</file>