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2769-3CA3-425C-9DD3-E59939143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00029-5548-46EE-9D93-20F31D02F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A6153-93A0-4B2A-BC4C-7AFA0B21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11571-8349-479A-9944-089D7B8A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9AD6A-C57C-4709-890C-C3923D4AC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00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9954F-7865-4BF5-B989-10589CBCF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252C4-0EA8-45CE-A00D-1E5D66955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B436C-0B8E-4F09-B79E-2ACB9EC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628FC-2D53-4AC1-BA65-94F5C7DD0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F211C-752D-47C6-B896-1F0997F3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60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975351-A70E-4348-BAF6-385A6C4B5D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1611E-1CF3-4BEA-A0AA-8BC23A051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240DF-FED1-44AF-80CC-3177E281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3E56C-87D5-48A4-A209-3219E00B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40D56-BC62-49C3-B9DF-C60E5B08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92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57CD2-63B5-4B39-88F9-80571681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5AF14-9B56-429F-8D42-277E3789D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1D36D-4C2A-41C4-92A1-C77157DD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DCEFB-ADB1-428A-A12F-7C611C4F5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107C9-2EB5-420D-AD93-75371F717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71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1EC3-50A5-48A9-AFE0-65D54EE9C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5AD43-6EA5-4405-B76F-7FA2C81A6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3CAEC-E1D6-4959-9C85-CCB73A68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05886-1545-49B3-A788-3D795D47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BA7A7-0D55-4F3F-84F4-BB9BADC64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70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A9DB-F6B0-4057-89F7-CC541FAC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B90C-0068-4D0F-AC2B-EECF97A13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D0321-BAD3-4913-8E30-FA94BB932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A4C5F-6B94-4918-8747-52EE4B9C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2E40E-3562-461B-B901-321C69E9C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34458-E202-4082-9A81-578A233C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5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2183-C13E-4A0F-B1AC-B751047A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F1A1C-679F-4DE3-A8FA-5E8F36F79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D61F7-1F05-460F-AFCB-20DED08F5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EB4EB-A7B1-4EF4-A5EC-B150B8BEA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5F6C92-6737-41A7-B3E3-996FDF495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6B4F1-039D-4C5C-831A-CCAA8293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B7BD5-E0A5-43FD-A90C-F2BEDDD8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A32AB-45F2-4617-A268-A7EFD49E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52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FE12F-7AA7-449A-BE4D-E2E2F408F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4E460-808B-4FCE-98F8-D9487B932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ECD49-F18A-4BDC-9151-C3F7BD05B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F3A5C-268E-4F4E-83C5-ED299AC4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60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093B44-DC52-4033-8963-8618BB269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EDDAA-9E52-4F1D-80E6-FD1ADC93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6B00E-EBCA-4250-83C2-DCD4B6FC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54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937B-6D4B-49B1-A292-C3A8E0255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35D77-D650-4702-8985-340168807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01AC8-394F-4F68-97AF-FC0E6F8EA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E1AA0-5EB4-4381-B0AF-323D8DD9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96790-DA59-41AD-BAF1-6C4CA1A3B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97AAC-53F7-4814-B387-39D3F6689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03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AC368-4281-46D0-9C5C-29B4F864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DA224-3142-4C2A-869B-D6E5078FE9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37B6A-4DEA-465C-BC94-AFB45DB76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ADF83-5BCD-4B86-B378-C1FA8250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0A466-E9EA-4462-BB57-ACA2AEF44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722C8-5B50-421E-AD94-B57570D5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54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CF721F-91F5-489D-9716-613931E0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760F-08F7-4CB7-B837-341AB70AC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CEE2F-8D90-497D-A9FE-1F97CB216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76917-849A-4389-B713-12CEA564367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F8657-2C90-4210-9FBF-0427B9DA2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B342C-A147-4D32-AD26-16C7E32DD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C31A1-DC3F-4332-AAC3-56B16F318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77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EB7324-E8A1-4027-B8C2-90FDC8498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Le</a:t>
            </a:r>
            <a:r>
              <a:rPr lang="en-GB" sz="7200" b="1" dirty="0"/>
              <a:t>s </a:t>
            </a:r>
            <a:r>
              <a:rPr lang="en-GB" sz="7200" b="1" dirty="0" err="1"/>
              <a:t>animaux</a:t>
            </a:r>
            <a:endParaRPr lang="en-GB" sz="7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691E-E967-405D-A77E-8A0B6E7DF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52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46B0B1-80CB-4B16-82F8-A0243E7BA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604948"/>
              </p:ext>
            </p:extLst>
          </p:nvPr>
        </p:nvGraphicFramePr>
        <p:xfrm>
          <a:off x="2032000" y="719665"/>
          <a:ext cx="8128000" cy="5521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5223591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908155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421076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59776348"/>
                    </a:ext>
                  </a:extLst>
                </a:gridCol>
              </a:tblGrid>
              <a:tr h="18405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17060"/>
                  </a:ext>
                </a:extLst>
              </a:tr>
              <a:tr h="184058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136588"/>
                  </a:ext>
                </a:extLst>
              </a:tr>
              <a:tr h="18405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087614"/>
                  </a:ext>
                </a:extLst>
              </a:tr>
            </a:tbl>
          </a:graphicData>
        </a:graphic>
      </p:graphicFrame>
      <p:pic>
        <p:nvPicPr>
          <p:cNvPr id="8" name="Picture 7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88A6B84E-3572-4832-A2BC-407ED9FBDB2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0772" y="759204"/>
            <a:ext cx="1757494" cy="1757494"/>
          </a:xfrm>
          <a:prstGeom prst="rect">
            <a:avLst/>
          </a:prstGeom>
        </p:spPr>
      </p:pic>
      <p:pic>
        <p:nvPicPr>
          <p:cNvPr id="10" name="Picture 9" descr="A picture containing graffiti, drawing&#10;&#10;Description automatically generated">
            <a:extLst>
              <a:ext uri="{FF2B5EF4-FFF2-40B4-BE49-F238E27FC236}">
                <a16:creationId xmlns:a16="http://schemas.microsoft.com/office/drawing/2014/main" id="{4A2BC556-CC31-4FAE-B943-C58C5626B49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4956" y="1006679"/>
            <a:ext cx="1231966" cy="1262543"/>
          </a:xfrm>
          <a:prstGeom prst="rect">
            <a:avLst/>
          </a:prstGeom>
        </p:spPr>
      </p:pic>
      <p:pic>
        <p:nvPicPr>
          <p:cNvPr id="12" name="Picture 11" descr="A picture containing plant&#10;&#10;Description automatically generated">
            <a:extLst>
              <a:ext uri="{FF2B5EF4-FFF2-40B4-BE49-F238E27FC236}">
                <a16:creationId xmlns:a16="http://schemas.microsoft.com/office/drawing/2014/main" id="{1E4394D8-489C-4917-93A4-A8C9DB8CCA0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960" y="853414"/>
            <a:ext cx="1231966" cy="1569071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B1D4F7D3-9F6F-4DA9-9C50-46B4DA5C6F5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2510" y="819659"/>
            <a:ext cx="1006775" cy="1602826"/>
          </a:xfrm>
          <a:prstGeom prst="rect">
            <a:avLst/>
          </a:prstGeom>
        </p:spPr>
      </p:pic>
      <p:pic>
        <p:nvPicPr>
          <p:cNvPr id="16" name="Picture 15" descr="An animal with its mouth open&#10;&#10;Description automatically generated">
            <a:extLst>
              <a:ext uri="{FF2B5EF4-FFF2-40B4-BE49-F238E27FC236}">
                <a16:creationId xmlns:a16="http://schemas.microsoft.com/office/drawing/2014/main" id="{E0F926E9-1C02-4224-87CE-36C36BFC74A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5871" y="2713838"/>
            <a:ext cx="1787904" cy="1430323"/>
          </a:xfrm>
          <a:prstGeom prst="rect">
            <a:avLst/>
          </a:prstGeom>
        </p:spPr>
      </p:pic>
      <p:pic>
        <p:nvPicPr>
          <p:cNvPr id="18" name="Picture 17" descr="A picture containing dress, umbrella&#10;&#10;Description automatically generated">
            <a:extLst>
              <a:ext uri="{FF2B5EF4-FFF2-40B4-BE49-F238E27FC236}">
                <a16:creationId xmlns:a16="http://schemas.microsoft.com/office/drawing/2014/main" id="{063DFBE0-14CE-499B-A201-39ED843B7D2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2287" y="2691280"/>
            <a:ext cx="1424505" cy="1452881"/>
          </a:xfrm>
          <a:prstGeom prst="rect">
            <a:avLst/>
          </a:prstGeom>
        </p:spPr>
      </p:pic>
      <p:pic>
        <p:nvPicPr>
          <p:cNvPr id="20" name="Picture 19" descr="A sign in the dark&#10;&#10;Description automatically generated">
            <a:extLst>
              <a:ext uri="{FF2B5EF4-FFF2-40B4-BE49-F238E27FC236}">
                <a16:creationId xmlns:a16="http://schemas.microsoft.com/office/drawing/2014/main" id="{3992A87F-5E33-4268-AE32-BC30AB76C8E6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970" y="2661790"/>
            <a:ext cx="1231956" cy="1637491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027A4950-A104-411E-A323-DFB9B778AE1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7079" y="2837964"/>
            <a:ext cx="1944794" cy="1182070"/>
          </a:xfrm>
          <a:prstGeom prst="rect">
            <a:avLst/>
          </a:prstGeom>
        </p:spPr>
      </p:pic>
      <p:pic>
        <p:nvPicPr>
          <p:cNvPr id="24" name="Picture 23" descr="A picture containing weapon&#10;&#10;Description automatically generated">
            <a:extLst>
              <a:ext uri="{FF2B5EF4-FFF2-40B4-BE49-F238E27FC236}">
                <a16:creationId xmlns:a16="http://schemas.microsoft.com/office/drawing/2014/main" id="{10131CDA-660D-4953-AC52-AE42C0D07B21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1076" y="4449680"/>
            <a:ext cx="1757494" cy="1677858"/>
          </a:xfrm>
          <a:prstGeom prst="rect">
            <a:avLst/>
          </a:prstGeom>
        </p:spPr>
      </p:pic>
      <p:pic>
        <p:nvPicPr>
          <p:cNvPr id="26" name="Picture 25" descr="A picture containing dark, lamp, light&#10;&#10;Description automatically generated">
            <a:extLst>
              <a:ext uri="{FF2B5EF4-FFF2-40B4-BE49-F238E27FC236}">
                <a16:creationId xmlns:a16="http://schemas.microsoft.com/office/drawing/2014/main" id="{D32BE89D-772A-4647-9AC9-98D1644BF28B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099" y="4564656"/>
            <a:ext cx="1511679" cy="1447905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7E5544-D11C-400F-ACCD-C7FD7A9A1CC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7937" y="4446221"/>
            <a:ext cx="1595452" cy="1648247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6617B27-6FA2-4F8F-8696-1709733E86AE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7662" y="4482611"/>
            <a:ext cx="1356469" cy="157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4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Les animaux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animaux</dc:title>
  <dc:creator>Steven Smith</dc:creator>
  <cp:lastModifiedBy>Steven Smith</cp:lastModifiedBy>
  <cp:revision>1</cp:revision>
  <dcterms:created xsi:type="dcterms:W3CDTF">2020-05-25T09:37:40Z</dcterms:created>
  <dcterms:modified xsi:type="dcterms:W3CDTF">2020-05-25T09:40:42Z</dcterms:modified>
</cp:coreProperties>
</file>