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mith" userId="fe54fe9dfb03c4fe" providerId="LiveId" clId="{3C853C03-9416-4DCC-A2A6-BD3C950B34D3}"/>
    <pc:docChg chg="custSel mod modSld">
      <pc:chgData name="Steven Smith" userId="fe54fe9dfb03c4fe" providerId="LiveId" clId="{3C853C03-9416-4DCC-A2A6-BD3C950B34D3}" dt="2020-05-25T09:32:04.454" v="2" actId="255"/>
      <pc:docMkLst>
        <pc:docMk/>
      </pc:docMkLst>
      <pc:sldChg chg="addSp modSp mod setBg">
        <pc:chgData name="Steven Smith" userId="fe54fe9dfb03c4fe" providerId="LiveId" clId="{3C853C03-9416-4DCC-A2A6-BD3C950B34D3}" dt="2020-05-25T09:32:04.454" v="2" actId="255"/>
        <pc:sldMkLst>
          <pc:docMk/>
          <pc:sldMk cId="3743427052" sldId="256"/>
        </pc:sldMkLst>
        <pc:spChg chg="mod">
          <ac:chgData name="Steven Smith" userId="fe54fe9dfb03c4fe" providerId="LiveId" clId="{3C853C03-9416-4DCC-A2A6-BD3C950B34D3}" dt="2020-05-25T09:32:04.454" v="2" actId="255"/>
          <ac:spMkLst>
            <pc:docMk/>
            <pc:sldMk cId="3743427052" sldId="256"/>
            <ac:spMk id="2" creationId="{705E16A4-5C86-4013-9BA5-ABA75C00C6BA}"/>
          </ac:spMkLst>
        </pc:spChg>
        <pc:spChg chg="mod">
          <ac:chgData name="Steven Smith" userId="fe54fe9dfb03c4fe" providerId="LiveId" clId="{3C853C03-9416-4DCC-A2A6-BD3C950B34D3}" dt="2020-05-25T09:31:46.262" v="0" actId="26606"/>
          <ac:spMkLst>
            <pc:docMk/>
            <pc:sldMk cId="3743427052" sldId="256"/>
            <ac:spMk id="3" creationId="{661D0E79-B707-4F95-83C1-A06C6646F5D5}"/>
          </ac:spMkLst>
        </pc:spChg>
        <pc:spChg chg="add">
          <ac:chgData name="Steven Smith" userId="fe54fe9dfb03c4fe" providerId="LiveId" clId="{3C853C03-9416-4DCC-A2A6-BD3C950B34D3}" dt="2020-05-25T09:31:46.262" v="0" actId="26606"/>
          <ac:spMkLst>
            <pc:docMk/>
            <pc:sldMk cId="3743427052" sldId="256"/>
            <ac:spMk id="8" creationId="{4E1BEB12-92AF-4445-98AD-4C7756E7C93B}"/>
          </ac:spMkLst>
        </pc:spChg>
        <pc:spChg chg="add">
          <ac:chgData name="Steven Smith" userId="fe54fe9dfb03c4fe" providerId="LiveId" clId="{3C853C03-9416-4DCC-A2A6-BD3C950B34D3}" dt="2020-05-25T09:31:46.262" v="0" actId="26606"/>
          <ac:spMkLst>
            <pc:docMk/>
            <pc:sldMk cId="3743427052" sldId="256"/>
            <ac:spMk id="10" creationId="{D0522C2C-7B5C-48A7-A969-03941E5D2E76}"/>
          </ac:spMkLst>
        </pc:spChg>
        <pc:spChg chg="add">
          <ac:chgData name="Steven Smith" userId="fe54fe9dfb03c4fe" providerId="LiveId" clId="{3C853C03-9416-4DCC-A2A6-BD3C950B34D3}" dt="2020-05-25T09:31:46.262" v="0" actId="26606"/>
          <ac:spMkLst>
            <pc:docMk/>
            <pc:sldMk cId="3743427052" sldId="256"/>
            <ac:spMk id="12" creationId="{9C682A1A-5B2D-4111-BBD6-620165633E5B}"/>
          </ac:spMkLst>
        </pc:spChg>
        <pc:spChg chg="add">
          <ac:chgData name="Steven Smith" userId="fe54fe9dfb03c4fe" providerId="LiveId" clId="{3C853C03-9416-4DCC-A2A6-BD3C950B34D3}" dt="2020-05-25T09:31:46.262" v="0" actId="26606"/>
          <ac:spMkLst>
            <pc:docMk/>
            <pc:sldMk cId="3743427052" sldId="256"/>
            <ac:spMk id="14" creationId="{D6EE29F2-D77F-4BD0-A20B-334D316A1C9D}"/>
          </ac:spMkLst>
        </pc:spChg>
        <pc:spChg chg="add">
          <ac:chgData name="Steven Smith" userId="fe54fe9dfb03c4fe" providerId="LiveId" clId="{3C853C03-9416-4DCC-A2A6-BD3C950B34D3}" dt="2020-05-25T09:31:46.262" v="0" actId="26606"/>
          <ac:spMkLst>
            <pc:docMk/>
            <pc:sldMk cId="3743427052" sldId="256"/>
            <ac:spMk id="16" creationId="{22D09ED2-868F-42C6-866E-F92E0CEF31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A454-A331-476D-B641-1CFD06D54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5E328-5731-4062-A081-CEC6FEEBD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4A0E8-EB84-4A11-9B56-C95674FC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9D0A3-A969-474E-8E5F-B4465254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C3D4A-CCA1-43F9-AB4B-4D491271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1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C732-4998-4058-BAAC-CFDA1010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7E2B6-8D44-4044-8F92-05DD24560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18233-2CBF-4C66-972F-E24742B4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5CE01-027F-4B6F-A339-33FBE25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3481B-7125-4432-A192-D984E477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4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68A47-CC93-46BC-B751-0CC2F7BB5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C7B59-E2B2-47E7-B265-EC1471712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93A8-7D0C-4163-AE3C-63957547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3D3FF-0491-448F-9E1D-B533BDD4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4B6C1-10A5-448A-8BA1-772AE773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2401-A5FD-4520-9F0C-3FDE0C43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1551-4592-49B1-874A-A364D14A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C3A34-5034-4B51-99B5-8F72C765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DBF1C-9A9B-47B7-86DA-A5B5821B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55F0C-AC34-4F9D-8491-13DB87BE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E509-D610-462A-8334-B0C9676F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CCADE-6742-46FE-ABD4-E1B53E675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181D2-2BF3-45C3-B72E-DAA1F31A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D292-DD89-4A0A-A8FD-6FB425C6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F0EA4-06D5-46C6-BA01-46340705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8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023A-90C3-4D01-8047-00484959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F14F-510D-4E21-B429-3FDB01E1A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5157F-2117-4F04-877A-0AE31E2A2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7C688-6304-4224-8699-E5D65DAE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29CF-6361-4757-B685-1375214B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40D0E-12EA-4FAA-A4E8-6704A7A8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30DB-74DC-4DB5-BD3B-E7D4617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605BA-1AF8-427B-A44F-2154D30E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2C709-255D-49C3-9092-8CF932ADD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04B00-03C4-4881-94C3-FB65FC6D1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7C80A-8C47-44CD-B962-DBE61A4A5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142DA-F67A-48D1-B4B7-E09F99E4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8FF1C-6258-454A-A7A4-47B45F6B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B4D8A-12B5-4F1F-AE07-4DD521F5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1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6AA3-8262-48FF-9289-D31AD860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3CE46-D383-4BBD-A0F9-31114D88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0A154-5D3C-4F10-9959-BF6DE180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70C52-9AC3-4CB2-A10A-60C6C471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D60CD-CF1D-47D4-9383-5401AFFB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4EEB0-279D-44DC-8F0C-C2F3B639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BF124-B545-43C7-8977-740ADDE8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1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01C7-2FDC-4546-B81F-D1E9C672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0C6C-1886-4294-A615-4BD254E8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39F08-A3E7-45EC-8230-555D75002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CD098-9D6F-4052-83CF-3BCB0FAD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34132-C54B-48AC-8DD6-72C59B46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AFE27-4916-4957-BD4E-0274F546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5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3234-C867-4995-A381-A8142653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52ADD-7CFF-4096-96EF-A490DBDCF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E9ECC-F1FB-4221-9F08-BBA79175C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0513E-3912-4E4D-BE93-AA737D8C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593B7-3CF3-4B33-9A7B-CD521800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5AD6C-44CC-42C4-8DEB-BABA0675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8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624AE-32DF-41E3-9755-010C547D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39FD0-C5C7-4DDD-A0F3-880E102E5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D8447-8CD9-4DDE-822E-2AA17CCD6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32EA-FD84-4257-B1E9-4E216A7693E9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9AD86-DC43-42DF-80BC-085E84CFB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4E643-FA1C-4508-AC15-585C64839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3641-96F2-4D26-93B7-CDBC44353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E16A4-5C86-4013-9BA5-ABA75C00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sz="7200" b="1" dirty="0"/>
              <a:t>Les matières </a:t>
            </a:r>
            <a:r>
              <a:rPr lang="en-GB" sz="7200" b="1" dirty="0" err="1"/>
              <a:t>scolaires</a:t>
            </a:r>
            <a:endParaRPr lang="en-GB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D0E79-B707-4F95-83C1-A06C6646F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42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6E2D2-0049-4DF0-9E23-99A35629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83" y="821094"/>
            <a:ext cx="3989637" cy="3933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A71DFD-80E0-46DC-8226-4B97A802398A}"/>
              </a:ext>
            </a:extLst>
          </p:cNvPr>
          <p:cNvSpPr txBox="1"/>
          <p:nvPr/>
        </p:nvSpPr>
        <p:spPr>
          <a:xfrm>
            <a:off x="3163078" y="5075853"/>
            <a:ext cx="6018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les arts </a:t>
            </a:r>
            <a:r>
              <a:rPr lang="en-GB" sz="6000" dirty="0" err="1"/>
              <a:t>plastiques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8773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30E0DA0-F3B3-470C-A3EA-BF437782B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77" y="914400"/>
            <a:ext cx="3239144" cy="3817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77A44-DC6C-44F9-9E50-C844BDDE7C77}"/>
              </a:ext>
            </a:extLst>
          </p:cNvPr>
          <p:cNvSpPr txBox="1"/>
          <p:nvPr/>
        </p:nvSpPr>
        <p:spPr>
          <a:xfrm>
            <a:off x="3676261" y="5178490"/>
            <a:ext cx="5243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la </a:t>
            </a:r>
            <a:r>
              <a:rPr lang="en-GB" sz="6000" dirty="0" err="1"/>
              <a:t>technologie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9359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A0476-2F40-4AA2-96F0-A2A6529A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45" y="1054359"/>
            <a:ext cx="4680566" cy="3517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69FCF-2FA8-4E2C-B220-E5D1AA57A56A}"/>
              </a:ext>
            </a:extLst>
          </p:cNvPr>
          <p:cNvSpPr txBox="1"/>
          <p:nvPr/>
        </p:nvSpPr>
        <p:spPr>
          <a:xfrm>
            <a:off x="3732245" y="5057192"/>
            <a:ext cx="5215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l’informatique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3755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ffiti&#10;&#10;Description automatically generated">
            <a:extLst>
              <a:ext uri="{FF2B5EF4-FFF2-40B4-BE49-F238E27FC236}">
                <a16:creationId xmlns:a16="http://schemas.microsoft.com/office/drawing/2014/main" id="{FCE59FD7-7EF7-4702-B4A7-FC27EA4A6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053" y="840406"/>
            <a:ext cx="4033935" cy="3643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739CD-8B5E-4400-9FC8-2EAFA36E79C1}"/>
              </a:ext>
            </a:extLst>
          </p:cNvPr>
          <p:cNvSpPr txBox="1"/>
          <p:nvPr/>
        </p:nvSpPr>
        <p:spPr>
          <a:xfrm>
            <a:off x="3461657" y="4973216"/>
            <a:ext cx="5505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l’art</a:t>
            </a:r>
            <a:r>
              <a:rPr lang="en-GB" sz="6000" dirty="0"/>
              <a:t> </a:t>
            </a:r>
            <a:r>
              <a:rPr lang="en-GB" sz="6000" dirty="0" err="1"/>
              <a:t>dramatique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02796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5F8F58C-D888-42DB-8FEE-2A0DA0B6E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33532"/>
              </p:ext>
            </p:extLst>
          </p:nvPr>
        </p:nvGraphicFramePr>
        <p:xfrm>
          <a:off x="2032000" y="719665"/>
          <a:ext cx="8128000" cy="509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804731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83314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45649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34403920"/>
                    </a:ext>
                  </a:extLst>
                </a:gridCol>
              </a:tblGrid>
              <a:tr h="1697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618938"/>
                  </a:ext>
                </a:extLst>
              </a:tr>
              <a:tr h="1697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05110"/>
                  </a:ext>
                </a:extLst>
              </a:tr>
              <a:tr h="16979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17602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99DFFBC-F9AB-44AB-8BC2-A6745B07CD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595" y="4228051"/>
            <a:ext cx="1492434" cy="1347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37500-FEEE-49BC-9622-6E8E9047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723" y="4228051"/>
            <a:ext cx="1941192" cy="1458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17BF-887F-4FE9-89CC-B93F0509E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543" y="4126203"/>
            <a:ext cx="1325980" cy="1560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62271-7923-49B0-A26C-555C878CD9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971" y="4228051"/>
            <a:ext cx="1521237" cy="1498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DC1B0-4E44-4466-ACF8-8AF3B33B5B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187" y="2659725"/>
            <a:ext cx="999225" cy="1213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C24BA-83A5-40BF-BEDD-F8800B6BD8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678" y="2459533"/>
            <a:ext cx="1621282" cy="1641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20A307-6EE2-4086-AC55-B54130B19D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10" y="2604903"/>
            <a:ext cx="1325980" cy="1268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94242C-F9CB-41E5-A2AE-935CEF7E1C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070" y="2691519"/>
            <a:ext cx="1783162" cy="1095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A4F6F3-02D0-4716-AE94-85B543E63F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595" y="787101"/>
            <a:ext cx="1313023" cy="1589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4317DE-AB81-44B7-AC06-290CF9C5C01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054" y="942391"/>
            <a:ext cx="1702905" cy="11359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E273D-0A74-4946-98EA-650419AD4EA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289" y="892232"/>
            <a:ext cx="2033621" cy="1020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1A272A-D97F-4B9D-A641-45A2CDC8D59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733" y="1038142"/>
            <a:ext cx="1521238" cy="11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1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EE94-B9D4-4E99-9E78-687078C5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92" y="937337"/>
            <a:ext cx="4211216" cy="3184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E1373-9799-4A1D-884B-3B14FF12F4A8}"/>
              </a:ext>
            </a:extLst>
          </p:cNvPr>
          <p:cNvSpPr txBox="1"/>
          <p:nvPr/>
        </p:nvSpPr>
        <p:spPr>
          <a:xfrm>
            <a:off x="4329403" y="4767943"/>
            <a:ext cx="4926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le </a:t>
            </a:r>
            <a:r>
              <a:rPr lang="en-GB" sz="6000" dirty="0" err="1"/>
              <a:t>français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714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easure&#10;&#10;Description automatically generated">
            <a:extLst>
              <a:ext uri="{FF2B5EF4-FFF2-40B4-BE49-F238E27FC236}">
                <a16:creationId xmlns:a16="http://schemas.microsoft.com/office/drawing/2014/main" id="{3E142258-E1B0-4AA1-8FBD-856ABACC5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21" y="1063690"/>
            <a:ext cx="6778758" cy="3396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BC2E4-FC86-48CB-8466-CBEA8335CC64}"/>
              </a:ext>
            </a:extLst>
          </p:cNvPr>
          <p:cNvSpPr txBox="1"/>
          <p:nvPr/>
        </p:nvSpPr>
        <p:spPr>
          <a:xfrm>
            <a:off x="4422709" y="4982547"/>
            <a:ext cx="4674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les maths</a:t>
            </a:r>
          </a:p>
        </p:txBody>
      </p:sp>
    </p:spTree>
    <p:extLst>
      <p:ext uri="{BB962C8B-B14F-4D97-AF65-F5344CB8AC3E}">
        <p14:creationId xmlns:p14="http://schemas.microsoft.com/office/powerpoint/2010/main" val="109300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53A257-121F-498C-B09E-D859CF9FAF7C}"/>
              </a:ext>
            </a:extLst>
          </p:cNvPr>
          <p:cNvSpPr txBox="1"/>
          <p:nvPr/>
        </p:nvSpPr>
        <p:spPr>
          <a:xfrm>
            <a:off x="4795935" y="4842588"/>
            <a:ext cx="3806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l’anglais</a:t>
            </a:r>
            <a:endParaRPr lang="en-GB" sz="6000" dirty="0"/>
          </a:p>
        </p:txBody>
      </p:sp>
      <p:pic>
        <p:nvPicPr>
          <p:cNvPr id="5" name="Picture 4" descr="A picture containing book, text, bottle, row&#10;&#10;Description automatically generated">
            <a:extLst>
              <a:ext uri="{FF2B5EF4-FFF2-40B4-BE49-F238E27FC236}">
                <a16:creationId xmlns:a16="http://schemas.microsoft.com/office/drawing/2014/main" id="{53931FF9-AD6B-4911-A051-D84833A05D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370" y="1074833"/>
            <a:ext cx="5437259" cy="36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2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10F5983-DDA8-4295-9236-9A8A87AC9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02" y="653144"/>
            <a:ext cx="3331028" cy="4030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16B5B-E9CD-463D-8757-F6FC95B090A0}"/>
              </a:ext>
            </a:extLst>
          </p:cNvPr>
          <p:cNvSpPr txBox="1"/>
          <p:nvPr/>
        </p:nvSpPr>
        <p:spPr>
          <a:xfrm>
            <a:off x="3890865" y="5066522"/>
            <a:ext cx="5299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la </a:t>
            </a:r>
            <a:r>
              <a:rPr lang="en-GB" sz="6000" dirty="0" err="1"/>
              <a:t>géographie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06716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5DA15AD-6E2B-4779-BDDB-6027DBACD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57" y="922856"/>
            <a:ext cx="5116286" cy="3141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DBED1-5CE0-4EC4-9306-A1D0B25BFE34}"/>
              </a:ext>
            </a:extLst>
          </p:cNvPr>
          <p:cNvSpPr txBox="1"/>
          <p:nvPr/>
        </p:nvSpPr>
        <p:spPr>
          <a:xfrm>
            <a:off x="4366727" y="4683967"/>
            <a:ext cx="465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la musique</a:t>
            </a:r>
          </a:p>
        </p:txBody>
      </p:sp>
    </p:spTree>
    <p:extLst>
      <p:ext uri="{BB962C8B-B14F-4D97-AF65-F5344CB8AC3E}">
        <p14:creationId xmlns:p14="http://schemas.microsoft.com/office/powerpoint/2010/main" val="122059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FF78A-466A-4EF7-B849-AE4873EA39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714" y="682077"/>
            <a:ext cx="3806707" cy="3640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3D379C-F2C9-4DA9-8842-542918B676B5}"/>
              </a:ext>
            </a:extLst>
          </p:cNvPr>
          <p:cNvSpPr txBox="1"/>
          <p:nvPr/>
        </p:nvSpPr>
        <p:spPr>
          <a:xfrm>
            <a:off x="1763485" y="4721290"/>
            <a:ext cx="97131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/>
              <a:t>l’EPS</a:t>
            </a:r>
            <a:endParaRPr lang="en-GB" sz="6000" dirty="0"/>
          </a:p>
          <a:p>
            <a:pPr algn="ctr"/>
            <a:r>
              <a:rPr lang="en-GB" sz="4000" dirty="0"/>
              <a:t>(</a:t>
            </a:r>
            <a:r>
              <a:rPr lang="en-GB" sz="4000" dirty="0" err="1"/>
              <a:t>l’education</a:t>
            </a:r>
            <a:r>
              <a:rPr lang="en-GB" sz="4000" dirty="0"/>
              <a:t> physique et sportive)</a:t>
            </a:r>
          </a:p>
        </p:txBody>
      </p:sp>
    </p:spTree>
    <p:extLst>
      <p:ext uri="{BB962C8B-B14F-4D97-AF65-F5344CB8AC3E}">
        <p14:creationId xmlns:p14="http://schemas.microsoft.com/office/powerpoint/2010/main" val="44049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AF23D03-A132-423C-9411-D893B11245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20" y="477686"/>
            <a:ext cx="3929560" cy="3973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E7E7B6-1323-49C4-9346-91DE25504841}"/>
              </a:ext>
            </a:extLst>
          </p:cNvPr>
          <p:cNvSpPr txBox="1"/>
          <p:nvPr/>
        </p:nvSpPr>
        <p:spPr>
          <a:xfrm>
            <a:off x="4553339" y="4730620"/>
            <a:ext cx="3853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l’histoire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72504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50BCD-7941-4C35-97CF-F1EF4A519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490" y="1017037"/>
            <a:ext cx="2981072" cy="3620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37A433-45CC-47BB-9ED3-05C26408F2C2}"/>
              </a:ext>
            </a:extLst>
          </p:cNvPr>
          <p:cNvSpPr txBox="1"/>
          <p:nvPr/>
        </p:nvSpPr>
        <p:spPr>
          <a:xfrm>
            <a:off x="1778465" y="5075853"/>
            <a:ext cx="8221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les SVT</a:t>
            </a:r>
          </a:p>
          <a:p>
            <a:pPr algn="ctr"/>
            <a:r>
              <a:rPr lang="en-GB" sz="4000" dirty="0"/>
              <a:t>(les sciences de la vie et de la </a:t>
            </a:r>
            <a:r>
              <a:rPr lang="en-GB" sz="4000" dirty="0" err="1"/>
              <a:t>terre</a:t>
            </a:r>
            <a:r>
              <a:rPr lang="en-GB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277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Les matières scolaires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matières scolaires</dc:title>
  <dc:creator>Steven Smith</dc:creator>
  <cp:lastModifiedBy>Steven Smith</cp:lastModifiedBy>
  <cp:revision>1</cp:revision>
  <dcterms:created xsi:type="dcterms:W3CDTF">2020-05-25T09:31:46Z</dcterms:created>
  <dcterms:modified xsi:type="dcterms:W3CDTF">2020-05-25T09:32:10Z</dcterms:modified>
</cp:coreProperties>
</file>