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6105D-1DBA-47D6-A329-7467DB2725C5}" v="1" dt="2020-04-23T15:23:08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B216105D-1DBA-47D6-A329-7467DB2725C5}"/>
    <pc:docChg chg="undo custSel addSld modSld">
      <pc:chgData name="Steven Smith" userId="fe54fe9dfb03c4fe" providerId="LiveId" clId="{B216105D-1DBA-47D6-A329-7467DB2725C5}" dt="2020-04-23T15:25:59.929" v="417" actId="20577"/>
      <pc:docMkLst>
        <pc:docMk/>
      </pc:docMkLst>
      <pc:sldChg chg="modSp mod">
        <pc:chgData name="Steven Smith" userId="fe54fe9dfb03c4fe" providerId="LiveId" clId="{B216105D-1DBA-47D6-A329-7467DB2725C5}" dt="2020-04-23T15:03:36.264" v="60" actId="20577"/>
        <pc:sldMkLst>
          <pc:docMk/>
          <pc:sldMk cId="827329024" sldId="256"/>
        </pc:sldMkLst>
        <pc:spChg chg="mod">
          <ac:chgData name="Steven Smith" userId="fe54fe9dfb03c4fe" providerId="LiveId" clId="{B216105D-1DBA-47D6-A329-7467DB2725C5}" dt="2020-04-23T15:03:36.264" v="60" actId="20577"/>
          <ac:spMkLst>
            <pc:docMk/>
            <pc:sldMk cId="827329024" sldId="256"/>
            <ac:spMk id="2" creationId="{D3D20A3F-BBB6-4518-BD87-A5B7BB9EB640}"/>
          </ac:spMkLst>
        </pc:spChg>
      </pc:sldChg>
      <pc:sldChg chg="modSp add mod">
        <pc:chgData name="Steven Smith" userId="fe54fe9dfb03c4fe" providerId="LiveId" clId="{B216105D-1DBA-47D6-A329-7467DB2725C5}" dt="2020-04-23T15:25:59.929" v="417" actId="20577"/>
        <pc:sldMkLst>
          <pc:docMk/>
          <pc:sldMk cId="1360576840" sldId="265"/>
        </pc:sldMkLst>
        <pc:graphicFrameChg chg="modGraphic">
          <ac:chgData name="Steven Smith" userId="fe54fe9dfb03c4fe" providerId="LiveId" clId="{B216105D-1DBA-47D6-A329-7467DB2725C5}" dt="2020-04-23T15:25:59.929" v="417" actId="20577"/>
          <ac:graphicFrameMkLst>
            <pc:docMk/>
            <pc:sldMk cId="1360576840" sldId="265"/>
            <ac:graphicFrameMk id="4" creationId="{DC9341DC-7169-4BF1-9894-AFD73CED0E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F446-CE65-4CE5-AB87-EE672AD0B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82A0BD-E803-41A1-AA4C-CD3F46A35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1C2AF-43C0-425C-BAB2-12BA56DC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2400B-7320-44D0-AE6E-EBBC8A4C7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74FE6-C110-4CA4-95A2-1FEB89B7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5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3A8B-1E25-4CF4-AD36-68535B1D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694A3-510F-4CA8-B579-98F790738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D6779-675A-4DA6-94F5-25177646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2F79C-F6D1-4397-97DF-C5DAE5BAE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A5FC2-E872-4B77-9347-9230C8DD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3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34165-72F5-412F-813E-ADFDDBCD89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C4753-F8CB-4A80-A207-3B861F6CB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B581-ACA3-4F7E-92D5-DE45CBC6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08B70-77BB-48A4-B437-A792D252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BB54A-7237-46A2-98FB-D39B3B68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19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9FEA-C077-4443-B725-21BF67FA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3466D-E516-40DA-9691-6F6CDE73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FDB3B-62C2-4FCF-9425-0305D096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7949D-9402-4215-B7F2-88753719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39DDF-1FDB-437B-BC73-0E1CCA85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6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F565-4D74-429A-A8E2-0CD6AA38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FC159-8CAF-4668-9DBD-6F31FDDD6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00A7C-FCB6-4778-9F68-D4653239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2084D-3CD9-4685-93A5-D5104294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8DFBA-0109-44DC-AEBC-DFD9EEA7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64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3BB39-B85A-4E38-95BF-6E0A6B29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85673-E3BA-4095-AA3B-9B8FE57EA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688A-3FA6-429C-91EB-3D4860FDE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C81C5-E976-49F8-9D62-E3D10001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05E7A-327D-49E7-B4C7-27148C41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8A62C-06F4-4C7D-A995-BDA76893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E9E8-D67A-4AAB-9A9F-84B6C024D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473DB-17E5-41D7-AEBB-30475CD0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E426A-1020-45A6-96A4-4ABD96937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5949A-D38C-43A3-89E1-45594BBB0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1C105-7B2C-4E18-B41E-42A5022EF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51F6A6-AF17-480C-BD22-F94898C3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C5DAC4-D3DB-424E-89E1-FED5A1ABA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D647D-89E0-438A-83D8-CC0866EC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7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2ABA0-17FB-4637-9E8D-A491DB56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076A13-5321-47AE-8517-EECFB281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37C691-6A2E-47A7-BBA4-56FD831D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9C765-BA88-4E65-9260-E493AA50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6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79CE3-F007-4E4A-B717-57D320198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869AE-FB20-4144-A27B-4162363D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20761-60DF-403E-B4AC-B698A945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07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CDA45-51B7-4EE8-B150-1174C493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89CBA-6893-4F19-971B-811B1501F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25A28-D4C5-4FCD-851B-B0EA30F23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736E7-5FC5-432A-8F76-BE4B0027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6B67-2A86-4FFB-A454-07875708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AB216-3B45-4371-9D7E-D83306F7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59E5-57E3-4E83-A293-2FF6AA6B6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94EF95-502F-4929-9833-BD1DEF206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72F2FE-03E9-4DBC-9F38-52AEB7CC8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A8C6D-8217-4FD7-B08D-7D7F7F06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7BC9-9BD7-462D-BEFC-4E66D809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6889D-D8BB-4695-96AF-8CA75FEF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8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37BF9F-9DE7-4A74-8EB3-7052560C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FC58E-14A5-42A3-9AB1-74460BCDD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53164-CC71-4A9F-97B6-61E47049B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BAAAE-FB3A-4F1E-B557-633FA124954C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9465D-2FD6-4E9F-A8A8-CFDFDD494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799CF-2E98-4D2C-A170-5DAC1A7D4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030E-5757-4169-9954-F5A8B9AEF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9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0A3F-BBB6-4518-BD87-A5B7BB9EB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Quel</a:t>
            </a:r>
            <a:r>
              <a:rPr lang="en-GB" dirty="0"/>
              <a:t> </a:t>
            </a:r>
            <a:r>
              <a:rPr lang="en-GB" dirty="0" err="1"/>
              <a:t>chien</a:t>
            </a:r>
            <a:r>
              <a:rPr lang="en-GB" dirty="0"/>
              <a:t> </a:t>
            </a:r>
            <a:r>
              <a:rPr lang="en-GB" dirty="0" err="1"/>
              <a:t>préfères-tu</a:t>
            </a:r>
            <a:r>
              <a:rPr lang="en-GB" dirty="0"/>
              <a:t>?</a:t>
            </a:r>
            <a:br>
              <a:rPr lang="en-GB" dirty="0"/>
            </a:br>
            <a:r>
              <a:rPr lang="en-GB" sz="3600" dirty="0"/>
              <a:t>Which dog do you prefer?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8ED9A-F95B-449B-9FED-956B622DA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2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59ECA-5FA3-40D2-8FB3-ECD58CABB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Teacher’s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72EF-B4ED-4257-8F1A-ACA04E7B1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could spend some time on the sentence builder doing choral reading aloud, paired reading aloud, “guess my sentence”, instant translation both ways, etc</a:t>
            </a:r>
          </a:p>
          <a:p>
            <a:r>
              <a:rPr lang="en-GB" dirty="0"/>
              <a:t>Make sure pronunciation is solid before moving on.</a:t>
            </a:r>
          </a:p>
          <a:p>
            <a:r>
              <a:rPr lang="en-GB" dirty="0"/>
              <a:t>Slide 8 could be done with a class vote after each pupil has filled in their own grid (which they can draw)</a:t>
            </a:r>
          </a:p>
        </p:txBody>
      </p:sp>
    </p:spTree>
    <p:extLst>
      <p:ext uri="{BB962C8B-B14F-4D97-AF65-F5344CB8AC3E}">
        <p14:creationId xmlns:p14="http://schemas.microsoft.com/office/powerpoint/2010/main" val="256891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86BE304-BFC7-4DB7-803A-2CEE416378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682" r="1" b="18200"/>
          <a:stretch/>
        </p:blipFill>
        <p:spPr>
          <a:xfrm>
            <a:off x="6176433" y="10"/>
            <a:ext cx="6015567" cy="3920034"/>
          </a:xfrm>
          <a:custGeom>
            <a:avLst/>
            <a:gdLst/>
            <a:ahLst/>
            <a:cxnLst/>
            <a:rect l="l" t="t" r="r" b="b"/>
            <a:pathLst>
              <a:path w="6015567" h="3920044">
                <a:moveTo>
                  <a:pt x="0" y="0"/>
                </a:moveTo>
                <a:lnTo>
                  <a:pt x="6015567" y="0"/>
                </a:lnTo>
                <a:lnTo>
                  <a:pt x="6015567" y="3920044"/>
                </a:lnTo>
                <a:lnTo>
                  <a:pt x="2469659" y="3920044"/>
                </a:lnTo>
                <a:lnTo>
                  <a:pt x="2469659" y="3103224"/>
                </a:lnTo>
                <a:lnTo>
                  <a:pt x="0" y="3103224"/>
                </a:ln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CF6E6F-FDBB-4B27-9E3B-F4BC331941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68" r="10291"/>
          <a:stretch/>
        </p:blipFill>
        <p:spPr>
          <a:xfrm>
            <a:off x="20" y="4069976"/>
            <a:ext cx="3535311" cy="27880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074058-AB53-4348-9E11-0B2408904A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02" r="819" b="-2"/>
          <a:stretch/>
        </p:blipFill>
        <p:spPr>
          <a:xfrm>
            <a:off x="3696199" y="3257176"/>
            <a:ext cx="4789093" cy="36008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5D6283-823F-4A65-9D4A-DE712AB106B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447" r="2" b="2"/>
          <a:stretch/>
        </p:blipFill>
        <p:spPr>
          <a:xfrm>
            <a:off x="1" y="10"/>
            <a:ext cx="6015567" cy="3920034"/>
          </a:xfrm>
          <a:custGeom>
            <a:avLst/>
            <a:gdLst/>
            <a:ahLst/>
            <a:cxnLst/>
            <a:rect l="l" t="t" r="r" b="b"/>
            <a:pathLst>
              <a:path w="6015567" h="3920044">
                <a:moveTo>
                  <a:pt x="0" y="0"/>
                </a:moveTo>
                <a:lnTo>
                  <a:pt x="6015567" y="0"/>
                </a:lnTo>
                <a:lnTo>
                  <a:pt x="6015567" y="3103224"/>
                </a:lnTo>
                <a:lnTo>
                  <a:pt x="3545908" y="3103224"/>
                </a:lnTo>
                <a:lnTo>
                  <a:pt x="3545908" y="3920044"/>
                </a:lnTo>
                <a:lnTo>
                  <a:pt x="0" y="3920044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B03649-CE4B-49CD-BB86-7A7B2C34DCE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47" r="7360"/>
          <a:stretch/>
        </p:blipFill>
        <p:spPr>
          <a:xfrm>
            <a:off x="8646161" y="4069976"/>
            <a:ext cx="3545840" cy="27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5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0A3F-BBB6-4518-BD87-A5B7BB9EB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8ED9A-F95B-449B-9FED-956B622DA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9341DC-7169-4BF1-9894-AFD73CED0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695541"/>
              </p:ext>
            </p:extLst>
          </p:nvPr>
        </p:nvGraphicFramePr>
        <p:xfrm>
          <a:off x="1524000" y="594360"/>
          <a:ext cx="876704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2206063985"/>
                    </a:ext>
                  </a:extLst>
                </a:gridCol>
                <a:gridCol w="1644883">
                  <a:extLst>
                    <a:ext uri="{9D8B030D-6E8A-4147-A177-3AD203B41FA5}">
                      <a16:colId xmlns:a16="http://schemas.microsoft.com/office/drawing/2014/main" val="1915603546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681318736"/>
                    </a:ext>
                  </a:extLst>
                </a:gridCol>
                <a:gridCol w="2787158">
                  <a:extLst>
                    <a:ext uri="{9D8B030D-6E8A-4147-A177-3AD203B41FA5}">
                      <a16:colId xmlns:a16="http://schemas.microsoft.com/office/drawing/2014/main" val="1969780082"/>
                    </a:ext>
                  </a:extLst>
                </a:gridCol>
                <a:gridCol w="2210317">
                  <a:extLst>
                    <a:ext uri="{9D8B030D-6E8A-4147-A177-3AD203B41FA5}">
                      <a16:colId xmlns:a16="http://schemas.microsoft.com/office/drawing/2014/main" val="1514585031"/>
                    </a:ext>
                  </a:extLst>
                </a:gridCol>
              </a:tblGrid>
              <a:tr h="5223934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Je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pense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que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(I think that)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berger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allemand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Alsatian)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boxer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teckel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dachshund)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caniche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poodle)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labrador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est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beautiful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 intelligent que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(more intelligent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méchant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(more vicious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beautiful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intelligent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(less intelligent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méchant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(less vicious than)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berger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allemand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Alsatian)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boxer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teckel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dachshund)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caniche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poodle)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labrador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815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29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0A3F-BBB6-4518-BD87-A5B7BB9EB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8ED9A-F95B-449B-9FED-956B622DA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9341DC-7169-4BF1-9894-AFD73CED0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37588"/>
              </p:ext>
            </p:extLst>
          </p:nvPr>
        </p:nvGraphicFramePr>
        <p:xfrm>
          <a:off x="1524000" y="594360"/>
          <a:ext cx="8767042" cy="522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2206063985"/>
                    </a:ext>
                  </a:extLst>
                </a:gridCol>
                <a:gridCol w="1644883">
                  <a:extLst>
                    <a:ext uri="{9D8B030D-6E8A-4147-A177-3AD203B41FA5}">
                      <a16:colId xmlns:a16="http://schemas.microsoft.com/office/drawing/2014/main" val="1915603546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681318736"/>
                    </a:ext>
                  </a:extLst>
                </a:gridCol>
                <a:gridCol w="2787158">
                  <a:extLst>
                    <a:ext uri="{9D8B030D-6E8A-4147-A177-3AD203B41FA5}">
                      <a16:colId xmlns:a16="http://schemas.microsoft.com/office/drawing/2014/main" val="1969780082"/>
                    </a:ext>
                  </a:extLst>
                </a:gridCol>
                <a:gridCol w="2210317">
                  <a:extLst>
                    <a:ext uri="{9D8B030D-6E8A-4147-A177-3AD203B41FA5}">
                      <a16:colId xmlns:a16="http://schemas.microsoft.com/office/drawing/2014/main" val="1514585031"/>
                    </a:ext>
                  </a:extLst>
                </a:gridCol>
              </a:tblGrid>
              <a:tr h="5223934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Je p….. que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(I think that)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berger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all………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Alsatian)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b…….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t…….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dachshund)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ca……..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poodle)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la………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est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b…..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beautiful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……………… que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(more intelligent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……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méchant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…..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(more vicious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b……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beautiful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……… intelligent …..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(less intelligent than)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……… m………….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(less vicious than)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berger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a…………..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Alsatian)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b…....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t……..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dachshund)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c……….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poodle)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l……….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815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57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7826F78-C878-4BBD-A88A-B9FAF5CD5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02835"/>
              </p:ext>
            </p:extLst>
          </p:nvPr>
        </p:nvGraphicFramePr>
        <p:xfrm>
          <a:off x="2032000" y="719666"/>
          <a:ext cx="8324980" cy="4822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934">
                  <a:extLst>
                    <a:ext uri="{9D8B030D-6E8A-4147-A177-3AD203B41FA5}">
                      <a16:colId xmlns:a16="http://schemas.microsoft.com/office/drawing/2014/main" val="1968708651"/>
                    </a:ext>
                  </a:extLst>
                </a:gridCol>
                <a:gridCol w="2175547">
                  <a:extLst>
                    <a:ext uri="{9D8B030D-6E8A-4147-A177-3AD203B41FA5}">
                      <a16:colId xmlns:a16="http://schemas.microsoft.com/office/drawing/2014/main" val="1847085312"/>
                    </a:ext>
                  </a:extLst>
                </a:gridCol>
                <a:gridCol w="542880">
                  <a:extLst>
                    <a:ext uri="{9D8B030D-6E8A-4147-A177-3AD203B41FA5}">
                      <a16:colId xmlns:a16="http://schemas.microsoft.com/office/drawing/2014/main" val="2604698220"/>
                    </a:ext>
                  </a:extLst>
                </a:gridCol>
                <a:gridCol w="3830619">
                  <a:extLst>
                    <a:ext uri="{9D8B030D-6E8A-4147-A177-3AD203B41FA5}">
                      <a16:colId xmlns:a16="http://schemas.microsoft.com/office/drawing/2014/main" val="2773057014"/>
                    </a:ext>
                  </a:extLst>
                </a:gridCol>
              </a:tblGrid>
              <a:tr h="4822718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Je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pense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que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(I think that)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berger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allemand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Alsatian)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boxer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teckel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dachshund)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caniche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poodle)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kumimoji="0" lang="en-GB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labrador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est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le plus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beau 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600" b="0" dirty="0">
                          <a:solidFill>
                            <a:srgbClr val="FF0000"/>
                          </a:solidFill>
                        </a:rPr>
                        <a:t>the most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beautiful)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le plus intelligent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(the most intelligent)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le plus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méchant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(the most vicious)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le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moins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beau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600" b="0" dirty="0">
                          <a:solidFill>
                            <a:srgbClr val="FF0000"/>
                          </a:solidFill>
                        </a:rPr>
                        <a:t>the least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beautiful)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moins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intelligent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(the least intelligent)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moins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méchant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(the least vicious)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1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98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A045B-5FED-46A4-9849-11BC0AF36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Guessing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80912-1E66-4141-AA21-58DB32A9B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Partner A writes down a sentence practised so far</a:t>
            </a:r>
          </a:p>
          <a:p>
            <a:r>
              <a:rPr lang="en-GB" dirty="0"/>
              <a:t>Partner B has to guess</a:t>
            </a:r>
          </a:p>
          <a:p>
            <a:r>
              <a:rPr lang="en-GB" dirty="0"/>
              <a:t>Take turns</a:t>
            </a:r>
          </a:p>
        </p:txBody>
      </p:sp>
    </p:spTree>
    <p:extLst>
      <p:ext uri="{BB962C8B-B14F-4D97-AF65-F5344CB8AC3E}">
        <p14:creationId xmlns:p14="http://schemas.microsoft.com/office/powerpoint/2010/main" val="20217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EB9F-4B60-43ED-86E0-2B1DB4286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Complétez</a:t>
            </a:r>
            <a:r>
              <a:rPr lang="en-GB" b="1" dirty="0"/>
              <a:t> les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D4B5B-F148-4666-A114-E2A0FBBA0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</a:t>
            </a:r>
            <a:r>
              <a:rPr lang="en-GB" dirty="0" err="1"/>
              <a:t>caniche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plus b___ que le </a:t>
            </a:r>
            <a:r>
              <a:rPr lang="en-GB" dirty="0" err="1"/>
              <a:t>labrador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</a:t>
            </a:r>
            <a:r>
              <a:rPr lang="en-GB" dirty="0" err="1"/>
              <a:t>berger</a:t>
            </a:r>
            <a:r>
              <a:rPr lang="en-GB" dirty="0"/>
              <a:t> </a:t>
            </a:r>
            <a:r>
              <a:rPr lang="en-GB" dirty="0" err="1"/>
              <a:t>allemand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p___ in_______ que le b____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Labrador </a:t>
            </a:r>
            <a:r>
              <a:rPr lang="en-GB" dirty="0" err="1"/>
              <a:t>est</a:t>
            </a:r>
            <a:r>
              <a:rPr lang="en-GB" dirty="0"/>
              <a:t> p___ </a:t>
            </a:r>
            <a:r>
              <a:rPr lang="en-GB" dirty="0" err="1"/>
              <a:t>méchant</a:t>
            </a:r>
            <a:r>
              <a:rPr lang="en-GB" dirty="0"/>
              <a:t> ___ le </a:t>
            </a:r>
            <a:r>
              <a:rPr lang="en-GB" dirty="0" err="1"/>
              <a:t>caniche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</a:t>
            </a:r>
            <a:r>
              <a:rPr lang="en-GB" dirty="0" err="1"/>
              <a:t>teckel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p___ b___ ___ le ca______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</a:t>
            </a:r>
            <a:r>
              <a:rPr lang="en-GB" dirty="0" err="1"/>
              <a:t>berger</a:t>
            </a:r>
            <a:r>
              <a:rPr lang="en-GB" dirty="0"/>
              <a:t> all______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moins</a:t>
            </a:r>
            <a:r>
              <a:rPr lang="en-GB" dirty="0"/>
              <a:t> in______ q__ le </a:t>
            </a:r>
            <a:r>
              <a:rPr lang="en-GB" dirty="0" err="1"/>
              <a:t>teckel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</a:t>
            </a:r>
            <a:r>
              <a:rPr lang="en-GB" dirty="0" err="1"/>
              <a:t>labrador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m____ </a:t>
            </a:r>
            <a:r>
              <a:rPr lang="en-GB" dirty="0" err="1"/>
              <a:t>méchant</a:t>
            </a:r>
            <a:r>
              <a:rPr lang="en-GB" dirty="0"/>
              <a:t> ___ le </a:t>
            </a:r>
            <a:r>
              <a:rPr lang="en-GB" dirty="0" err="1"/>
              <a:t>teckel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pense</a:t>
            </a:r>
            <a:r>
              <a:rPr lang="en-GB" dirty="0"/>
              <a:t> que le ca_____ </a:t>
            </a:r>
            <a:r>
              <a:rPr lang="en-GB" dirty="0" err="1"/>
              <a:t>est</a:t>
            </a:r>
            <a:r>
              <a:rPr lang="en-GB" dirty="0"/>
              <a:t> m____ b___ ___ le la______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Je _____ ___ le t____ ___ m____ </a:t>
            </a:r>
            <a:r>
              <a:rPr lang="en-GB" dirty="0" err="1"/>
              <a:t>i</a:t>
            </a:r>
            <a:r>
              <a:rPr lang="en-GB" dirty="0"/>
              <a:t>________ ___ le b____ a_____</a:t>
            </a:r>
          </a:p>
        </p:txBody>
      </p:sp>
    </p:spTree>
    <p:extLst>
      <p:ext uri="{BB962C8B-B14F-4D97-AF65-F5344CB8AC3E}">
        <p14:creationId xmlns:p14="http://schemas.microsoft.com/office/powerpoint/2010/main" val="71901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18D64-DB27-404A-A8D7-9D38C3F2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Make up some of your own using these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2595-5C6A-49D4-B995-7FE681721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/>
              <a:t>labrador</a:t>
            </a:r>
            <a:r>
              <a:rPr lang="en-GB" dirty="0"/>
              <a:t>		</a:t>
            </a:r>
            <a:r>
              <a:rPr lang="en-GB" b="1" dirty="0" err="1"/>
              <a:t>teckel</a:t>
            </a:r>
            <a:r>
              <a:rPr lang="en-GB" b="1" dirty="0"/>
              <a:t> </a:t>
            </a:r>
            <a:r>
              <a:rPr lang="en-GB" dirty="0"/>
              <a:t>             </a:t>
            </a:r>
            <a:r>
              <a:rPr lang="en-GB" b="1" dirty="0" err="1"/>
              <a:t>berger</a:t>
            </a:r>
            <a:r>
              <a:rPr lang="en-GB" b="1" dirty="0"/>
              <a:t> </a:t>
            </a:r>
            <a:r>
              <a:rPr lang="en-GB" b="1" dirty="0" err="1"/>
              <a:t>allemand</a:t>
            </a:r>
            <a:r>
              <a:rPr lang="en-GB" b="1" dirty="0"/>
              <a:t>            </a:t>
            </a:r>
            <a:r>
              <a:rPr lang="en-GB" b="1" dirty="0" err="1"/>
              <a:t>caniche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</a:t>
            </a:r>
            <a:r>
              <a:rPr lang="en-GB" b="1" dirty="0" err="1"/>
              <a:t>gros</a:t>
            </a:r>
            <a:r>
              <a:rPr lang="en-GB" dirty="0"/>
              <a:t> (big)        </a:t>
            </a:r>
            <a:r>
              <a:rPr lang="en-GB" b="1" dirty="0"/>
              <a:t>mignon</a:t>
            </a:r>
            <a:r>
              <a:rPr lang="en-GB" dirty="0"/>
              <a:t> (cute)        </a:t>
            </a:r>
            <a:r>
              <a:rPr lang="en-GB" b="1" dirty="0" err="1"/>
              <a:t>dangereux</a:t>
            </a:r>
            <a:r>
              <a:rPr lang="en-GB" dirty="0"/>
              <a:t> (dangerous)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                    </a:t>
            </a:r>
            <a:r>
              <a:rPr lang="en-GB" b="1" dirty="0"/>
              <a:t>bête</a:t>
            </a:r>
            <a:r>
              <a:rPr lang="en-GB" dirty="0"/>
              <a:t> (stupid)      </a:t>
            </a:r>
            <a:r>
              <a:rPr lang="en-GB" b="1" dirty="0" err="1"/>
              <a:t>rapide</a:t>
            </a:r>
            <a:r>
              <a:rPr lang="en-GB" dirty="0"/>
              <a:t> (fast)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Exemple</a:t>
            </a:r>
            <a:r>
              <a:rPr lang="en-GB" dirty="0"/>
              <a:t>: Je </a:t>
            </a:r>
            <a:r>
              <a:rPr lang="en-GB" dirty="0" err="1"/>
              <a:t>pense</a:t>
            </a:r>
            <a:r>
              <a:rPr lang="en-GB" dirty="0"/>
              <a:t> que le </a:t>
            </a:r>
            <a:r>
              <a:rPr lang="en-GB" dirty="0" err="1"/>
              <a:t>caniche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plus mignon que le boxer        </a:t>
            </a:r>
          </a:p>
        </p:txBody>
      </p:sp>
    </p:spTree>
    <p:extLst>
      <p:ext uri="{BB962C8B-B14F-4D97-AF65-F5344CB8AC3E}">
        <p14:creationId xmlns:p14="http://schemas.microsoft.com/office/powerpoint/2010/main" val="2885670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080E6-95FD-49E2-8204-E247A221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5125"/>
            <a:ext cx="9525000" cy="1325563"/>
          </a:xfrm>
        </p:spPr>
        <p:txBody>
          <a:bodyPr/>
          <a:lstStyle/>
          <a:p>
            <a:r>
              <a:rPr lang="en-GB" b="1" dirty="0"/>
              <a:t>Rank order by its qualities – </a:t>
            </a:r>
            <a:r>
              <a:rPr lang="en-GB" b="1" dirty="0" err="1"/>
              <a:t>votez</a:t>
            </a:r>
            <a:r>
              <a:rPr lang="en-GB" b="1" dirty="0"/>
              <a:t>!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42ECD1-B4A5-477B-B307-8BEDA37ED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101383"/>
              </p:ext>
            </p:extLst>
          </p:nvPr>
        </p:nvGraphicFramePr>
        <p:xfrm>
          <a:off x="838200" y="1825625"/>
          <a:ext cx="10515600" cy="434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5877327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922190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659652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353766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28083"/>
                    </a:ext>
                  </a:extLst>
                </a:gridCol>
              </a:tblGrid>
              <a:tr h="868382">
                <a:tc>
                  <a:txBody>
                    <a:bodyPr/>
                    <a:lstStyle/>
                    <a:p>
                      <a:r>
                        <a:rPr lang="en-GB" sz="3200" dirty="0"/>
                        <a:t>beau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intelligent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/>
                        <a:t>gros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/>
                        <a:t>rapide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/>
                        <a:t>méchant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11796"/>
                  </a:ext>
                </a:extLst>
              </a:tr>
              <a:tr h="86838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5549"/>
                  </a:ext>
                </a:extLst>
              </a:tr>
              <a:tr h="86838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03493"/>
                  </a:ext>
                </a:extLst>
              </a:tr>
              <a:tr h="86838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217596"/>
                  </a:ext>
                </a:extLst>
              </a:tr>
              <a:tr h="86838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211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14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572</Words>
  <Application>Microsoft Office PowerPoint</Application>
  <PresentationFormat>Widescreen</PresentationFormat>
  <Paragraphs>206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Quel chien préfères-tu? Which dog do you prefer?</vt:lpstr>
      <vt:lpstr>PowerPoint Presentation</vt:lpstr>
      <vt:lpstr>PowerPoint Presentation</vt:lpstr>
      <vt:lpstr>PowerPoint Presentation</vt:lpstr>
      <vt:lpstr>PowerPoint Presentation</vt:lpstr>
      <vt:lpstr>Guessing game</vt:lpstr>
      <vt:lpstr>Complétez les phrases</vt:lpstr>
      <vt:lpstr>Make up some of your own using these words</vt:lpstr>
      <vt:lpstr>Rank order by its qualities – votez!</vt:lpstr>
      <vt:lpstr>Teacher’s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 chien est le plus beau? Which dog is the most beautiful?</dc:title>
  <dc:creator>Steven Smith</dc:creator>
  <cp:lastModifiedBy>Steven Smith</cp:lastModifiedBy>
  <cp:revision>9</cp:revision>
  <dcterms:created xsi:type="dcterms:W3CDTF">2020-04-22T11:16:11Z</dcterms:created>
  <dcterms:modified xsi:type="dcterms:W3CDTF">2020-04-23T15:26:05Z</dcterms:modified>
</cp:coreProperties>
</file>