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59" r:id="rId5"/>
    <p:sldId id="289" r:id="rId6"/>
    <p:sldId id="260" r:id="rId7"/>
    <p:sldId id="290" r:id="rId8"/>
    <p:sldId id="263" r:id="rId9"/>
    <p:sldId id="264" r:id="rId10"/>
    <p:sldId id="291" r:id="rId11"/>
    <p:sldId id="261" r:id="rId12"/>
    <p:sldId id="267" r:id="rId13"/>
    <p:sldId id="292" r:id="rId14"/>
    <p:sldId id="266" r:id="rId15"/>
    <p:sldId id="270" r:id="rId16"/>
    <p:sldId id="293" r:id="rId17"/>
    <p:sldId id="269" r:id="rId18"/>
    <p:sldId id="273" r:id="rId19"/>
    <p:sldId id="294" r:id="rId20"/>
    <p:sldId id="272" r:id="rId21"/>
    <p:sldId id="276" r:id="rId22"/>
    <p:sldId id="295" r:id="rId23"/>
    <p:sldId id="275" r:id="rId24"/>
    <p:sldId id="279" r:id="rId25"/>
    <p:sldId id="296" r:id="rId26"/>
    <p:sldId id="278" r:id="rId27"/>
    <p:sldId id="282" r:id="rId28"/>
    <p:sldId id="297" r:id="rId29"/>
    <p:sldId id="298" r:id="rId30"/>
    <p:sldId id="287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9A9E6-1A81-46E8-B33C-45C0E4EE9771}" v="1" dt="2020-05-29T15:20:23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C899A9E6-1A81-46E8-B33C-45C0E4EE9771}"/>
    <pc:docChg chg="delSld modSld">
      <pc:chgData name="Steven Smith" userId="fe54fe9dfb03c4fe" providerId="LiveId" clId="{C899A9E6-1A81-46E8-B33C-45C0E4EE9771}" dt="2020-05-29T15:21:48.556" v="12" actId="20577"/>
      <pc:docMkLst>
        <pc:docMk/>
      </pc:docMkLst>
      <pc:sldChg chg="modSp mod">
        <pc:chgData name="Steven Smith" userId="fe54fe9dfb03c4fe" providerId="LiveId" clId="{C899A9E6-1A81-46E8-B33C-45C0E4EE9771}" dt="2020-05-29T15:20:41.170" v="9" actId="14100"/>
        <pc:sldMkLst>
          <pc:docMk/>
          <pc:sldMk cId="1856301803" sldId="257"/>
        </pc:sldMkLst>
        <pc:spChg chg="mod">
          <ac:chgData name="Steven Smith" userId="fe54fe9dfb03c4fe" providerId="LiveId" clId="{C899A9E6-1A81-46E8-B33C-45C0E4EE9771}" dt="2020-05-29T15:20:23.622" v="8"/>
          <ac:spMkLst>
            <pc:docMk/>
            <pc:sldMk cId="1856301803" sldId="257"/>
            <ac:spMk id="3" creationId="{00000000-0000-0000-0000-000000000000}"/>
          </ac:spMkLst>
        </pc:spChg>
        <pc:picChg chg="mod">
          <ac:chgData name="Steven Smith" userId="fe54fe9dfb03c4fe" providerId="LiveId" clId="{C899A9E6-1A81-46E8-B33C-45C0E4EE9771}" dt="2020-05-29T15:20:41.170" v="9" actId="14100"/>
          <ac:picMkLst>
            <pc:docMk/>
            <pc:sldMk cId="1856301803" sldId="257"/>
            <ac:picMk id="7" creationId="{00000000-0000-0000-0000-000000000000}"/>
          </ac:picMkLst>
        </pc:picChg>
      </pc:sldChg>
      <pc:sldChg chg="modSp mod">
        <pc:chgData name="Steven Smith" userId="fe54fe9dfb03c4fe" providerId="LiveId" clId="{C899A9E6-1A81-46E8-B33C-45C0E4EE9771}" dt="2020-05-29T15:21:00.920" v="10" actId="20577"/>
        <pc:sldMkLst>
          <pc:docMk/>
          <pc:sldMk cId="22561512" sldId="275"/>
        </pc:sldMkLst>
        <pc:spChg chg="mod">
          <ac:chgData name="Steven Smith" userId="fe54fe9dfb03c4fe" providerId="LiveId" clId="{C899A9E6-1A81-46E8-B33C-45C0E4EE9771}" dt="2020-05-29T15:21:00.920" v="10" actId="20577"/>
          <ac:spMkLst>
            <pc:docMk/>
            <pc:sldMk cId="22561512" sldId="275"/>
            <ac:spMk id="4" creationId="{00000000-0000-0000-0000-000000000000}"/>
          </ac:spMkLst>
        </pc:spChg>
      </pc:sldChg>
      <pc:sldChg chg="del">
        <pc:chgData name="Steven Smith" userId="fe54fe9dfb03c4fe" providerId="LiveId" clId="{C899A9E6-1A81-46E8-B33C-45C0E4EE9771}" dt="2020-05-29T15:21:13.697" v="11" actId="2696"/>
        <pc:sldMkLst>
          <pc:docMk/>
          <pc:sldMk cId="1468903438" sldId="281"/>
        </pc:sldMkLst>
      </pc:sldChg>
      <pc:sldChg chg="modSp mod">
        <pc:chgData name="Steven Smith" userId="fe54fe9dfb03c4fe" providerId="LiveId" clId="{C899A9E6-1A81-46E8-B33C-45C0E4EE9771}" dt="2020-05-29T15:21:48.556" v="12" actId="20577"/>
        <pc:sldMkLst>
          <pc:docMk/>
          <pc:sldMk cId="3116875885" sldId="298"/>
        </pc:sldMkLst>
        <pc:spChg chg="mod">
          <ac:chgData name="Steven Smith" userId="fe54fe9dfb03c4fe" providerId="LiveId" clId="{C899A9E6-1A81-46E8-B33C-45C0E4EE9771}" dt="2020-05-29T15:21:48.556" v="12" actId="20577"/>
          <ac:spMkLst>
            <pc:docMk/>
            <pc:sldMk cId="3116875885" sldId="29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8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5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45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1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54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26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87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76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4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DB937-9F00-4E54-A3FD-BC6184A73289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8997C-9CCC-4CD9-BA27-E0FC55C753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31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5" Type="http://schemas.openxmlformats.org/officeDocument/2006/relationships/image" Target="../media/image17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642269"/>
            <a:ext cx="9144000" cy="2387600"/>
          </a:xfrm>
        </p:spPr>
        <p:txBody>
          <a:bodyPr/>
          <a:lstStyle/>
          <a:p>
            <a:r>
              <a:rPr lang="en-GB" b="1" dirty="0">
                <a:latin typeface="Lucida Console" panose="020B0609040504020204" pitchFamily="49" charset="0"/>
              </a:rPr>
              <a:t>KIM’S GAME</a:t>
            </a:r>
            <a:endParaRPr lang="fr-FR" b="1" dirty="0">
              <a:latin typeface="Lucida Console" panose="020B060904050402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5832" y="2783306"/>
            <a:ext cx="7210926" cy="2470484"/>
          </a:xfrm>
        </p:spPr>
        <p:txBody>
          <a:bodyPr>
            <a:normAutofit fontScale="92500" lnSpcReduction="20000"/>
          </a:bodyPr>
          <a:lstStyle/>
          <a:p>
            <a:r>
              <a:rPr lang="en-GB" sz="6900" b="1" dirty="0" err="1"/>
              <a:t>Vêtements</a:t>
            </a:r>
            <a:endParaRPr lang="en-GB" sz="6900" b="1" dirty="0"/>
          </a:p>
          <a:p>
            <a:endParaRPr lang="en-GB" sz="4000" b="1" dirty="0"/>
          </a:p>
          <a:p>
            <a:endParaRPr lang="en-GB" sz="4000" b="1" dirty="0"/>
          </a:p>
          <a:p>
            <a:r>
              <a:rPr lang="en-GB" sz="1900" b="1" dirty="0"/>
              <a:t>frenchteacher.net 2020</a:t>
            </a:r>
          </a:p>
          <a:p>
            <a:r>
              <a:rPr lang="en-GB" sz="1900" b="1" dirty="0"/>
              <a:t>Images pixabay.com</a:t>
            </a:r>
            <a:endParaRPr lang="fr-FR" sz="19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547" y="2302041"/>
            <a:ext cx="4371078" cy="322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07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17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03031" y="4900862"/>
            <a:ext cx="5197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err="1"/>
              <a:t>une</a:t>
            </a:r>
            <a:r>
              <a:rPr lang="en-GB" sz="6000" b="1" dirty="0"/>
              <a:t> </a:t>
            </a:r>
            <a:r>
              <a:rPr lang="en-GB" sz="6000" b="1" dirty="0" err="1"/>
              <a:t>jupe</a:t>
            </a:r>
            <a:endParaRPr lang="fr-FR" sz="6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872" y="1989221"/>
            <a:ext cx="4715861" cy="291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50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1031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60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24463" y="4563979"/>
            <a:ext cx="4932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err="1"/>
              <a:t>une</a:t>
            </a:r>
            <a:r>
              <a:rPr lang="en-GB" sz="6000" b="1" dirty="0"/>
              <a:t> </a:t>
            </a:r>
            <a:r>
              <a:rPr lang="en-GB" sz="6000" b="1" dirty="0" err="1"/>
              <a:t>casquette</a:t>
            </a:r>
            <a:endParaRPr lang="fr-FR" sz="6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126" y="1652367"/>
            <a:ext cx="3036519" cy="241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02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746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892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9832" y="3898232"/>
            <a:ext cx="81333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err="1"/>
              <a:t>une</a:t>
            </a:r>
            <a:r>
              <a:rPr lang="en-GB" sz="6000" b="1" dirty="0"/>
              <a:t> </a:t>
            </a:r>
            <a:r>
              <a:rPr lang="en-GB" sz="6000" b="1" dirty="0" err="1"/>
              <a:t>veste</a:t>
            </a:r>
            <a:r>
              <a:rPr lang="en-GB" sz="6000" b="1" dirty="0"/>
              <a:t> et un </a:t>
            </a:r>
            <a:r>
              <a:rPr lang="en-GB" sz="6000" b="1" dirty="0" err="1"/>
              <a:t>pantalon</a:t>
            </a:r>
            <a:endParaRPr lang="fr-FR" sz="6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8006" y="1547835"/>
            <a:ext cx="2009005" cy="22381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6786" y="1471151"/>
            <a:ext cx="2171046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427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4266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55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/>
          <a:lstStyle/>
          <a:p>
            <a:r>
              <a:rPr lang="en-GB" b="1" dirty="0" err="1"/>
              <a:t>Voleur</a:t>
            </a:r>
            <a:r>
              <a:rPr lang="en-GB" b="1" dirty="0"/>
              <a:t> de </a:t>
            </a:r>
            <a:r>
              <a:rPr lang="en-GB" b="1" dirty="0" err="1"/>
              <a:t>vêtements</a:t>
            </a:r>
            <a:r>
              <a:rPr lang="en-GB" b="1" dirty="0"/>
              <a:t>!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4526"/>
            <a:ext cx="10515600" cy="445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/>
              <a:t>Dans</a:t>
            </a:r>
            <a:r>
              <a:rPr lang="en-GB" b="1" dirty="0"/>
              <a:t> le </a:t>
            </a:r>
            <a:r>
              <a:rPr lang="en-GB" b="1" dirty="0" err="1"/>
              <a:t>magasin</a:t>
            </a:r>
            <a:r>
              <a:rPr lang="en-GB" b="1" dirty="0"/>
              <a:t> de mode </a:t>
            </a:r>
            <a:r>
              <a:rPr lang="en-GB" b="1" dirty="0" err="1"/>
              <a:t>il</a:t>
            </a:r>
            <a:r>
              <a:rPr lang="en-GB" b="1" dirty="0"/>
              <a:t> y a beaucoup de </a:t>
            </a:r>
            <a:r>
              <a:rPr lang="en-GB" b="1" dirty="0" err="1"/>
              <a:t>vêtements</a:t>
            </a:r>
            <a:r>
              <a:rPr lang="en-GB" b="1" dirty="0"/>
              <a:t>.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err="1"/>
              <a:t>Mais</a:t>
            </a:r>
            <a:r>
              <a:rPr lang="en-GB" b="1" dirty="0"/>
              <a:t> un </a:t>
            </a:r>
            <a:r>
              <a:rPr lang="en-GB" b="1" dirty="0" err="1"/>
              <a:t>voleur</a:t>
            </a:r>
            <a:r>
              <a:rPr lang="en-GB" b="1" dirty="0"/>
              <a:t> qui </a:t>
            </a:r>
            <a:r>
              <a:rPr lang="en-GB" b="1" dirty="0" err="1"/>
              <a:t>s’appelle</a:t>
            </a:r>
            <a:r>
              <a:rPr lang="en-GB" b="1" dirty="0"/>
              <a:t> </a:t>
            </a:r>
            <a:r>
              <a:rPr lang="en-GB" b="1" dirty="0">
                <a:solidFill>
                  <a:srgbClr val="FF0000"/>
                </a:solidFill>
              </a:rPr>
              <a:t>Victor</a:t>
            </a:r>
          </a:p>
          <a:p>
            <a:pPr marL="0" indent="0">
              <a:buNone/>
            </a:pPr>
            <a:r>
              <a:rPr lang="en-GB" b="1" dirty="0" err="1"/>
              <a:t>vient</a:t>
            </a:r>
            <a:r>
              <a:rPr lang="en-GB" b="1" dirty="0"/>
              <a:t> les </a:t>
            </a:r>
            <a:r>
              <a:rPr lang="en-GB" b="1" dirty="0" err="1">
                <a:solidFill>
                  <a:srgbClr val="FF0000"/>
                </a:solidFill>
              </a:rPr>
              <a:t>voler</a:t>
            </a:r>
            <a:r>
              <a:rPr lang="en-GB" b="1" dirty="0"/>
              <a:t> un à la </a:t>
            </a:r>
            <a:r>
              <a:rPr lang="en-GB" b="1" dirty="0" err="1"/>
              <a:t>fois</a:t>
            </a:r>
            <a:r>
              <a:rPr lang="en-GB" b="1" dirty="0"/>
              <a:t>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Qu’est-ce </a:t>
            </a:r>
            <a:r>
              <a:rPr lang="en-GB" b="1" dirty="0" err="1">
                <a:solidFill>
                  <a:srgbClr val="FF0000"/>
                </a:solidFill>
              </a:rPr>
              <a:t>qu’il</a:t>
            </a:r>
            <a:r>
              <a:rPr lang="en-GB" b="1" dirty="0">
                <a:solidFill>
                  <a:srgbClr val="FF0000"/>
                </a:solidFill>
              </a:rPr>
              <a:t> a </a:t>
            </a:r>
            <a:r>
              <a:rPr lang="en-GB" b="1" dirty="0" err="1">
                <a:solidFill>
                  <a:srgbClr val="FF0000"/>
                </a:solidFill>
              </a:rPr>
              <a:t>volé</a:t>
            </a:r>
            <a:r>
              <a:rPr lang="en-GB" b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fr-FR" b="1" dirty="0"/>
              <a:t>Regardez d’abord les vêtements puis prononcez-les ensemble </a:t>
            </a:r>
            <a:r>
              <a:rPr lang="en-GB" b="1" dirty="0"/>
              <a:t>.</a:t>
            </a:r>
            <a:endParaRPr lang="fr-F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518358" y="1556084"/>
            <a:ext cx="1397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Miam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miam</a:t>
            </a:r>
            <a:r>
              <a:rPr lang="en-GB" sz="2800" dirty="0">
                <a:solidFill>
                  <a:schemeClr val="bg1"/>
                </a:solidFill>
              </a:rPr>
              <a:t>!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4845" y="2894202"/>
            <a:ext cx="1334170" cy="192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01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4421" y="4211052"/>
            <a:ext cx="9841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un T-shirt et </a:t>
            </a:r>
            <a:r>
              <a:rPr lang="en-GB" sz="6000" b="1" dirty="0" err="1"/>
              <a:t>une</a:t>
            </a:r>
            <a:r>
              <a:rPr lang="en-GB" sz="6000" b="1" dirty="0"/>
              <a:t> </a:t>
            </a:r>
            <a:r>
              <a:rPr lang="en-GB" sz="6000" b="1" dirty="0" err="1"/>
              <a:t>cravate</a:t>
            </a:r>
            <a:endParaRPr lang="fr-FR" sz="6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861" y="1336886"/>
            <a:ext cx="2339658" cy="25533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078" y="1311745"/>
            <a:ext cx="1375321" cy="273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33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199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813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222" y="4114800"/>
            <a:ext cx="9408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des chau</a:t>
            </a:r>
            <a:r>
              <a:rPr lang="en-GB" sz="4800" b="1" dirty="0">
                <a:solidFill>
                  <a:srgbClr val="FF0000"/>
                </a:solidFill>
              </a:rPr>
              <a:t>ss</a:t>
            </a:r>
            <a:r>
              <a:rPr lang="en-GB" sz="4800" b="1" dirty="0"/>
              <a:t>ures et des </a:t>
            </a:r>
            <a:r>
              <a:rPr lang="en-GB" sz="4800" b="1" dirty="0" err="1"/>
              <a:t>chau</a:t>
            </a:r>
            <a:r>
              <a:rPr lang="en-GB" sz="4800" b="1" dirty="0" err="1">
                <a:solidFill>
                  <a:srgbClr val="FF0000"/>
                </a:solidFill>
              </a:rPr>
              <a:t>ss</a:t>
            </a:r>
            <a:r>
              <a:rPr lang="en-GB" sz="4800" b="1" dirty="0" err="1"/>
              <a:t>ettes</a:t>
            </a:r>
            <a:endParaRPr lang="fr-FR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6937" y="1881497"/>
            <a:ext cx="2155834" cy="19204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2621" y="1881497"/>
            <a:ext cx="2041357" cy="182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485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19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44842" y="4178968"/>
            <a:ext cx="9095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un pull, </a:t>
            </a:r>
            <a:r>
              <a:rPr lang="en-GB" sz="4000" b="1" dirty="0" err="1"/>
              <a:t>une</a:t>
            </a:r>
            <a:r>
              <a:rPr lang="en-GB" sz="4000" b="1" dirty="0"/>
              <a:t> </a:t>
            </a:r>
            <a:r>
              <a:rPr lang="en-GB" sz="4000" b="1" dirty="0" err="1"/>
              <a:t>écharpe</a:t>
            </a:r>
            <a:r>
              <a:rPr lang="en-GB" sz="4000" b="1" dirty="0"/>
              <a:t> et un chapeau</a:t>
            </a:r>
            <a:endParaRPr lang="fr-FR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1577" y="1875155"/>
            <a:ext cx="1972307" cy="18385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1292" y="1926546"/>
            <a:ext cx="1947403" cy="16989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8675" y="2123192"/>
            <a:ext cx="1969072" cy="141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52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334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181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Qu’est-ce que </a:t>
            </a:r>
            <a:r>
              <a:rPr lang="en-GB" b="1" dirty="0" err="1"/>
              <a:t>tu</a:t>
            </a:r>
            <a:r>
              <a:rPr lang="en-GB" b="1" dirty="0"/>
              <a:t> </a:t>
            </a:r>
            <a:r>
              <a:rPr lang="en-GB" b="1" dirty="0" err="1"/>
              <a:t>portes</a:t>
            </a:r>
            <a:r>
              <a:rPr lang="en-GB" b="1" dirty="0"/>
              <a:t> </a:t>
            </a:r>
            <a:r>
              <a:rPr lang="en-GB" b="1"/>
              <a:t>le week-end</a:t>
            </a:r>
            <a:r>
              <a:rPr lang="en-GB" b="1" dirty="0"/>
              <a:t>?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Take turns with a partner to say something you wear. The first person who cannot say something is the loser. Do you know any other examples of clothing already?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Moi</a:t>
            </a:r>
            <a:r>
              <a:rPr lang="en-GB" dirty="0"/>
              <a:t>, je </a:t>
            </a:r>
            <a:r>
              <a:rPr lang="en-GB" dirty="0" err="1"/>
              <a:t>porte</a:t>
            </a:r>
            <a:r>
              <a:rPr lang="en-GB" dirty="0"/>
              <a:t>….    = I   wear….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68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0949" y="1083740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4479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4470" y="2852517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4479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0360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513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 all copyright-free </a:t>
            </a:r>
            <a:r>
              <a:rPr lang="en-GB"/>
              <a:t>from pixabay.com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66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328"/>
          </a:xfrm>
        </p:spPr>
        <p:txBody>
          <a:bodyPr/>
          <a:lstStyle/>
          <a:p>
            <a:r>
              <a:rPr lang="en-GB" b="1" dirty="0"/>
              <a:t>Comment </a:t>
            </a:r>
            <a:r>
              <a:rPr lang="en-GB" b="1" dirty="0" err="1"/>
              <a:t>ça</a:t>
            </a:r>
            <a:r>
              <a:rPr lang="en-GB" b="1" dirty="0"/>
              <a:t> </a:t>
            </a:r>
            <a:r>
              <a:rPr lang="en-GB" b="1" dirty="0" err="1"/>
              <a:t>s’écrit</a:t>
            </a:r>
            <a:r>
              <a:rPr lang="en-GB" b="1" dirty="0"/>
              <a:t>? </a:t>
            </a:r>
            <a:r>
              <a:rPr lang="en-GB" b="1" dirty="0" err="1"/>
              <a:t>Ecoutez</a:t>
            </a:r>
            <a:r>
              <a:rPr lang="en-GB" b="1" dirty="0"/>
              <a:t> et </a:t>
            </a:r>
            <a:r>
              <a:rPr lang="en-GB" b="1" dirty="0" err="1"/>
              <a:t>répétez</a:t>
            </a:r>
            <a:r>
              <a:rPr lang="en-GB" b="1" dirty="0"/>
              <a:t>.</a:t>
            </a:r>
            <a:endParaRPr lang="fr-FR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888081"/>
              </p:ext>
            </p:extLst>
          </p:nvPr>
        </p:nvGraphicFramePr>
        <p:xfrm>
          <a:off x="838200" y="1315455"/>
          <a:ext cx="10515600" cy="4668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608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</a:t>
                      </a:r>
                      <a:r>
                        <a:rPr lang="en-GB" sz="2800" dirty="0" err="1"/>
                        <a:t>pantalon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short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chapeau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T-shirt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pull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08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un sweat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jupe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robe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chemise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casquette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08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écharpe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veste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/>
                        <a:t>une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cravate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des </a:t>
                      </a:r>
                      <a:r>
                        <a:rPr lang="en-GB" sz="2800" dirty="0" err="1"/>
                        <a:t>chau</a:t>
                      </a:r>
                      <a:r>
                        <a:rPr lang="en-GB" sz="2800" dirty="0" err="1">
                          <a:solidFill>
                            <a:srgbClr val="FF0000"/>
                          </a:solidFill>
                        </a:rPr>
                        <a:t>ss</a:t>
                      </a:r>
                      <a:r>
                        <a:rPr lang="en-GB" sz="2800" dirty="0" err="1"/>
                        <a:t>ures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des </a:t>
                      </a:r>
                      <a:r>
                        <a:rPr lang="en-GB" sz="2800" dirty="0" err="1"/>
                        <a:t>chau</a:t>
                      </a:r>
                      <a:r>
                        <a:rPr lang="en-GB" sz="2800" dirty="0" err="1">
                          <a:solidFill>
                            <a:srgbClr val="FF0000"/>
                          </a:solidFill>
                        </a:rPr>
                        <a:t>ss</a:t>
                      </a:r>
                      <a:r>
                        <a:rPr lang="en-GB" sz="2800" dirty="0" err="1"/>
                        <a:t>ettes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806" y="1868905"/>
            <a:ext cx="795028" cy="8228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3313" y="1868905"/>
            <a:ext cx="982329" cy="846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1121" y="1868905"/>
            <a:ext cx="1086757" cy="7819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3357" y="1815382"/>
            <a:ext cx="873476" cy="9532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1165" y="1815382"/>
            <a:ext cx="960443" cy="8953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806" y="3340647"/>
            <a:ext cx="725315" cy="9227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7091" y="3268576"/>
            <a:ext cx="1615541" cy="9948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4301" y="3281527"/>
            <a:ext cx="702858" cy="9818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3357" y="3298742"/>
            <a:ext cx="1167459" cy="10065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5210" y="3771538"/>
            <a:ext cx="672352" cy="53377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6055" y="4928325"/>
            <a:ext cx="1068529" cy="9322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2678" y="4983147"/>
            <a:ext cx="764365" cy="8515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5539" y="4942638"/>
            <a:ext cx="460921" cy="91790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3318" y="5334044"/>
            <a:ext cx="687536" cy="60981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4597" y="5283045"/>
            <a:ext cx="645276" cy="57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00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682" y="1110624"/>
            <a:ext cx="1631866" cy="140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35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451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7755" y="1001795"/>
            <a:ext cx="1564425" cy="1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050" y="1271126"/>
            <a:ext cx="1496864" cy="108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0416" y="1165685"/>
            <a:ext cx="1335588" cy="1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1110624"/>
            <a:ext cx="1437021" cy="133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2887578"/>
            <a:ext cx="1100320" cy="13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12" y="2858924"/>
            <a:ext cx="2313238" cy="14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5994" y="2622883"/>
            <a:ext cx="1207920" cy="169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7222" y="2860474"/>
            <a:ext cx="1727283" cy="148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1905" y="2858924"/>
            <a:ext cx="1598529" cy="12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865" y="4629615"/>
            <a:ext cx="1480051" cy="12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97" y="4370872"/>
            <a:ext cx="1391151" cy="155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4864" y="4501827"/>
            <a:ext cx="710179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18" y="4582260"/>
            <a:ext cx="1399689" cy="124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63794" y="4496098"/>
            <a:ext cx="1445794" cy="13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72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86463" y="4042611"/>
            <a:ext cx="3609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un short</a:t>
            </a:r>
            <a:endParaRPr lang="fr-FR" sz="6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463" y="1611796"/>
            <a:ext cx="2923423" cy="251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03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6000" b="1" dirty="0">
                <a:solidFill>
                  <a:srgbClr val="FF0000"/>
                </a:solidFill>
              </a:rPr>
              <a:t>Qu’est-ce que Victor a </a:t>
            </a:r>
            <a:r>
              <a:rPr lang="en-GB" sz="6000" b="1" dirty="0" err="1">
                <a:solidFill>
                  <a:srgbClr val="FF0000"/>
                </a:solidFill>
              </a:rPr>
              <a:t>volé</a:t>
            </a:r>
            <a:r>
              <a:rPr lang="en-GB" sz="6000" b="1" dirty="0">
                <a:solidFill>
                  <a:srgbClr val="FF0000"/>
                </a:solidFill>
              </a:rPr>
              <a:t>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3717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227</Words>
  <Application>Microsoft Office PowerPoint</Application>
  <PresentationFormat>Widescreen</PresentationFormat>
  <Paragraphs>61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Lucida Console</vt:lpstr>
      <vt:lpstr>Office Theme</vt:lpstr>
      <vt:lpstr>KIM’S GAME</vt:lpstr>
      <vt:lpstr>Voleur de vêtements!</vt:lpstr>
      <vt:lpstr>PowerPoint Presentation</vt:lpstr>
      <vt:lpstr>Comment ça s’écrit? Ecoutez et répétez.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Qu’est-ce que tu portes le week-end?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KIM’S GAME</dc:title>
  <dc:creator>Steven Smith</dc:creator>
  <cp:lastModifiedBy>Steven Smith</cp:lastModifiedBy>
  <cp:revision>12</cp:revision>
  <dcterms:created xsi:type="dcterms:W3CDTF">2018-09-05T15:42:04Z</dcterms:created>
  <dcterms:modified xsi:type="dcterms:W3CDTF">2020-05-29T15:21:53Z</dcterms:modified>
</cp:coreProperties>
</file>