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8" r:id="rId13"/>
    <p:sldId id="266" r:id="rId14"/>
    <p:sldId id="299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04" r:id="rId28"/>
    <p:sldId id="300" r:id="rId29"/>
    <p:sldId id="302" r:id="rId30"/>
    <p:sldId id="305" r:id="rId31"/>
    <p:sldId id="30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1506" y="96"/>
      </p:cViewPr>
      <p:guideLst/>
    </p:cSldViewPr>
  </p:slideViewPr>
  <p:outlineViewPr>
    <p:cViewPr>
      <p:scale>
        <a:sx n="33" d="100"/>
        <a:sy n="33" d="100"/>
      </p:scale>
      <p:origin x="0" y="-17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mith" userId="fe54fe9dfb03c4fe" providerId="LiveId" clId="{D0E82541-9D0A-4AC2-835C-AE5EA477C7B6}"/>
    <pc:docChg chg="modSld">
      <pc:chgData name="Steven Smith" userId="fe54fe9dfb03c4fe" providerId="LiveId" clId="{D0E82541-9D0A-4AC2-835C-AE5EA477C7B6}" dt="2020-05-29T15:41:58.798" v="10" actId="20577"/>
      <pc:docMkLst>
        <pc:docMk/>
      </pc:docMkLst>
      <pc:sldChg chg="modSp mod">
        <pc:chgData name="Steven Smith" userId="fe54fe9dfb03c4fe" providerId="LiveId" clId="{D0E82541-9D0A-4AC2-835C-AE5EA477C7B6}" dt="2020-05-29T15:41:16.253" v="6" actId="20577"/>
        <pc:sldMkLst>
          <pc:docMk/>
          <pc:sldMk cId="474340314" sldId="280"/>
        </pc:sldMkLst>
        <pc:spChg chg="mod">
          <ac:chgData name="Steven Smith" userId="fe54fe9dfb03c4fe" providerId="LiveId" clId="{D0E82541-9D0A-4AC2-835C-AE5EA477C7B6}" dt="2020-05-29T15:41:16.253" v="6" actId="20577"/>
          <ac:spMkLst>
            <pc:docMk/>
            <pc:sldMk cId="474340314" sldId="280"/>
            <ac:spMk id="3" creationId="{00000000-0000-0000-0000-000000000000}"/>
          </ac:spMkLst>
        </pc:spChg>
      </pc:sldChg>
      <pc:sldChg chg="modSp mod">
        <pc:chgData name="Steven Smith" userId="fe54fe9dfb03c4fe" providerId="LiveId" clId="{D0E82541-9D0A-4AC2-835C-AE5EA477C7B6}" dt="2020-05-29T15:41:36.675" v="9" actId="20577"/>
        <pc:sldMkLst>
          <pc:docMk/>
          <pc:sldMk cId="208147190" sldId="289"/>
        </pc:sldMkLst>
        <pc:spChg chg="mod">
          <ac:chgData name="Steven Smith" userId="fe54fe9dfb03c4fe" providerId="LiveId" clId="{D0E82541-9D0A-4AC2-835C-AE5EA477C7B6}" dt="2020-05-29T15:41:36.675" v="9" actId="20577"/>
          <ac:spMkLst>
            <pc:docMk/>
            <pc:sldMk cId="208147190" sldId="289"/>
            <ac:spMk id="3" creationId="{00000000-0000-0000-0000-000000000000}"/>
          </ac:spMkLst>
        </pc:spChg>
      </pc:sldChg>
      <pc:sldChg chg="modSp mod">
        <pc:chgData name="Steven Smith" userId="fe54fe9dfb03c4fe" providerId="LiveId" clId="{D0E82541-9D0A-4AC2-835C-AE5EA477C7B6}" dt="2020-05-29T15:41:58.798" v="10" actId="20577"/>
        <pc:sldMkLst>
          <pc:docMk/>
          <pc:sldMk cId="2530318180" sldId="305"/>
        </pc:sldMkLst>
        <pc:spChg chg="mod">
          <ac:chgData name="Steven Smith" userId="fe54fe9dfb03c4fe" providerId="LiveId" clId="{D0E82541-9D0A-4AC2-835C-AE5EA477C7B6}" dt="2020-05-29T15:41:58.798" v="10" actId="20577"/>
          <ac:spMkLst>
            <pc:docMk/>
            <pc:sldMk cId="2530318180" sldId="30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54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92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7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60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12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78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1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04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0824-3104-4157-9583-B60B009A60B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FA3BE-B275-4C02-A2AD-4B166BD66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600" b="1"/>
              <a:t>Talking about what you will do</a:t>
            </a:r>
            <a:endParaRPr lang="fr-FR" sz="56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/>
            <a:endParaRPr lang="fr-FR" sz="1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0" r="28839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070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283" y="1317210"/>
            <a:ext cx="6224067" cy="43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929" y="1062315"/>
            <a:ext cx="2058521" cy="48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358" y="1837071"/>
            <a:ext cx="5624763" cy="3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275" y="2023013"/>
            <a:ext cx="5862918" cy="30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359693"/>
          </a:xfrm>
        </p:spPr>
        <p:txBody>
          <a:bodyPr>
            <a:normAutofit/>
          </a:bodyPr>
          <a:lstStyle/>
          <a:p>
            <a:pPr algn="ctr"/>
            <a:r>
              <a:rPr lang="en-GB" sz="6600" b="1"/>
              <a:t>Ecoutez, regardez les mots </a:t>
            </a:r>
            <a:r>
              <a:rPr lang="en-GB" sz="6600" b="1" dirty="0"/>
              <a:t>et </a:t>
            </a:r>
            <a:r>
              <a:rPr lang="en-GB" sz="6600" b="1" dirty="0" err="1"/>
              <a:t>répétez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229143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1711493"/>
            <a:ext cx="2991088" cy="2688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39152" y="4677277"/>
            <a:ext cx="93545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/>
              <a:t>Je </a:t>
            </a:r>
            <a:r>
              <a:rPr lang="en-GB" sz="4500" dirty="0" err="1"/>
              <a:t>jouerai</a:t>
            </a:r>
            <a:r>
              <a:rPr lang="en-GB" sz="4500" dirty="0"/>
              <a:t> au tennis</a:t>
            </a:r>
            <a:endParaRPr lang="fr-FR" sz="4500" dirty="0"/>
          </a:p>
        </p:txBody>
      </p:sp>
    </p:spTree>
    <p:extLst>
      <p:ext uri="{BB962C8B-B14F-4D97-AF65-F5344CB8AC3E}">
        <p14:creationId xmlns:p14="http://schemas.microsoft.com/office/powerpoint/2010/main" val="252532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690" y="4779544"/>
            <a:ext cx="7291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      </a:t>
            </a:r>
            <a:r>
              <a:rPr lang="en-GB" sz="4500" dirty="0" err="1"/>
              <a:t>J’écouterai</a:t>
            </a:r>
            <a:r>
              <a:rPr lang="en-GB" sz="4500" dirty="0"/>
              <a:t> de la musique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528" y="299677"/>
            <a:ext cx="3683446" cy="44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042" y="1854556"/>
            <a:ext cx="5215690" cy="2678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7379" y="4719387"/>
            <a:ext cx="6557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Je  </a:t>
            </a:r>
            <a:r>
              <a:rPr lang="en-GB" sz="4500" dirty="0" err="1"/>
              <a:t>jouerai</a:t>
            </a:r>
            <a:r>
              <a:rPr lang="en-GB" sz="4500" dirty="0"/>
              <a:t> au football</a:t>
            </a:r>
            <a:endParaRPr lang="fr-FR" sz="4500" dirty="0"/>
          </a:p>
        </p:txBody>
      </p:sp>
    </p:spTree>
    <p:extLst>
      <p:ext uri="{BB962C8B-B14F-4D97-AF65-F5344CB8AC3E}">
        <p14:creationId xmlns:p14="http://schemas.microsoft.com/office/powerpoint/2010/main" val="151867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7004" y="4671260"/>
            <a:ext cx="4790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Je </a:t>
            </a:r>
            <a:r>
              <a:rPr lang="en-GB" sz="4500" dirty="0" err="1"/>
              <a:t>regarderai</a:t>
            </a:r>
            <a:r>
              <a:rPr lang="en-GB" sz="4500" dirty="0"/>
              <a:t> la </a:t>
            </a:r>
            <a:r>
              <a:rPr lang="en-GB" sz="4500" dirty="0" err="1"/>
              <a:t>télé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44" y="839479"/>
            <a:ext cx="6047334" cy="30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8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390" y="4433959"/>
            <a:ext cx="5914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500" dirty="0"/>
          </a:p>
          <a:p>
            <a:r>
              <a:rPr lang="en-GB" sz="4500" dirty="0"/>
              <a:t>  Je </a:t>
            </a:r>
            <a:r>
              <a:rPr lang="en-GB" sz="4500" dirty="0" err="1"/>
              <a:t>visiterai</a:t>
            </a:r>
            <a:r>
              <a:rPr lang="en-GB" sz="4500" dirty="0"/>
              <a:t> un château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465" y="629554"/>
            <a:ext cx="4575853" cy="38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266" y="1891966"/>
            <a:ext cx="3348351" cy="30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7759" y="4647197"/>
            <a:ext cx="5484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500" dirty="0"/>
          </a:p>
          <a:p>
            <a:r>
              <a:rPr lang="en-GB" sz="4500" dirty="0"/>
              <a:t>Je </a:t>
            </a:r>
            <a:r>
              <a:rPr lang="en-GB" sz="4500" dirty="0" err="1"/>
              <a:t>mangerai</a:t>
            </a:r>
            <a:r>
              <a:rPr lang="en-GB" sz="4500" dirty="0"/>
              <a:t> du </a:t>
            </a:r>
            <a:r>
              <a:rPr lang="en-GB" sz="4500" dirty="0" err="1"/>
              <a:t>gâteau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49" y="756284"/>
            <a:ext cx="4485755" cy="41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754" y="1401679"/>
            <a:ext cx="4824663" cy="3216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890" y="4707355"/>
            <a:ext cx="65030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Je </a:t>
            </a:r>
            <a:r>
              <a:rPr lang="en-GB" sz="4500" dirty="0" err="1"/>
              <a:t>jouerai</a:t>
            </a:r>
            <a:r>
              <a:rPr lang="en-GB" sz="4500" dirty="0"/>
              <a:t> au badminton</a:t>
            </a:r>
            <a:endParaRPr lang="fr-FR" sz="4500" dirty="0"/>
          </a:p>
        </p:txBody>
      </p:sp>
    </p:spTree>
    <p:extLst>
      <p:ext uri="{BB962C8B-B14F-4D97-AF65-F5344CB8AC3E}">
        <p14:creationId xmlns:p14="http://schemas.microsoft.com/office/powerpoint/2010/main" val="173491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6269" y="4617118"/>
            <a:ext cx="57180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Je </a:t>
            </a:r>
            <a:r>
              <a:rPr lang="en-GB" sz="4500" dirty="0" err="1"/>
              <a:t>finirai</a:t>
            </a:r>
            <a:r>
              <a:rPr lang="en-GB" sz="4500" dirty="0"/>
              <a:t> </a:t>
            </a:r>
            <a:r>
              <a:rPr lang="en-GB" sz="4500" dirty="0" err="1"/>
              <a:t>mes</a:t>
            </a:r>
            <a:r>
              <a:rPr lang="en-GB" sz="4500" dirty="0"/>
              <a:t> devoirs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064" y="714615"/>
            <a:ext cx="5165492" cy="34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6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6501" y="5050255"/>
            <a:ext cx="68848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Je </a:t>
            </a:r>
            <a:r>
              <a:rPr lang="en-GB" sz="4500" dirty="0" err="1"/>
              <a:t>téléphonerai</a:t>
            </a:r>
            <a:r>
              <a:rPr lang="en-GB" sz="4500" dirty="0"/>
              <a:t> à mon </a:t>
            </a:r>
            <a:r>
              <a:rPr lang="en-GB" sz="4500" dirty="0" err="1"/>
              <a:t>amie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01" y="484095"/>
            <a:ext cx="6239745" cy="43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7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084" y="4972050"/>
            <a:ext cx="74688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Je </a:t>
            </a:r>
            <a:r>
              <a:rPr lang="en-GB" sz="4500" dirty="0" err="1"/>
              <a:t>danserai</a:t>
            </a:r>
            <a:r>
              <a:rPr lang="en-GB" sz="4500" dirty="0"/>
              <a:t> </a:t>
            </a:r>
            <a:r>
              <a:rPr lang="en-GB" sz="4500" dirty="0" err="1"/>
              <a:t>dans</a:t>
            </a:r>
            <a:r>
              <a:rPr lang="en-GB" sz="4500" dirty="0"/>
              <a:t> ma </a:t>
            </a:r>
            <a:r>
              <a:rPr lang="en-GB" sz="4500" dirty="0" err="1"/>
              <a:t>chambre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352" y="660827"/>
            <a:ext cx="1871980" cy="4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7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00188"/>
            <a:ext cx="5624763" cy="3163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7113" y="4869781"/>
            <a:ext cx="4884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Je </a:t>
            </a:r>
            <a:r>
              <a:rPr lang="en-GB" sz="4500" dirty="0" err="1"/>
              <a:t>jouerai</a:t>
            </a:r>
            <a:r>
              <a:rPr lang="en-GB" sz="4500" dirty="0"/>
              <a:t> au volley</a:t>
            </a:r>
            <a:endParaRPr lang="fr-FR" sz="4500" dirty="0"/>
          </a:p>
        </p:txBody>
      </p:sp>
    </p:spTree>
    <p:extLst>
      <p:ext uri="{BB962C8B-B14F-4D97-AF65-F5344CB8AC3E}">
        <p14:creationId xmlns:p14="http://schemas.microsoft.com/office/powerpoint/2010/main" val="20814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1224" y="4941971"/>
            <a:ext cx="5978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   Je </a:t>
            </a:r>
            <a:r>
              <a:rPr lang="en-GB" sz="4500" dirty="0" err="1"/>
              <a:t>prendrai</a:t>
            </a:r>
            <a:r>
              <a:rPr lang="en-GB" sz="4500" dirty="0"/>
              <a:t> un taxi</a:t>
            </a:r>
            <a:endParaRPr lang="fr-FR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862" y="1207520"/>
            <a:ext cx="5701553" cy="2951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262" y="1359920"/>
            <a:ext cx="5701553" cy="29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94880"/>
              </p:ext>
            </p:extLst>
          </p:nvPr>
        </p:nvGraphicFramePr>
        <p:xfrm>
          <a:off x="1524000" y="1144922"/>
          <a:ext cx="6096000" cy="484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944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2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1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0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664" y="1209126"/>
            <a:ext cx="2018819" cy="1045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440" y="1277485"/>
            <a:ext cx="1735060" cy="976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13" y="1138746"/>
            <a:ext cx="536247" cy="1254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918" y="3565392"/>
            <a:ext cx="1727565" cy="1205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784" y="4856547"/>
            <a:ext cx="1495825" cy="992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918" y="4853299"/>
            <a:ext cx="1573617" cy="1050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26" y="2493507"/>
            <a:ext cx="1109419" cy="1014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860" y="3626409"/>
            <a:ext cx="1284080" cy="1066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048" y="2544090"/>
            <a:ext cx="1671487" cy="835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860" y="2611216"/>
            <a:ext cx="1513807" cy="7790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89" y="4853299"/>
            <a:ext cx="921222" cy="11191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043" y="3713471"/>
            <a:ext cx="1010860" cy="9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0446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Comment-</a:t>
            </a:r>
            <a:r>
              <a:rPr lang="en-GB" b="1" dirty="0" err="1"/>
              <a:t>dit</a:t>
            </a:r>
            <a:r>
              <a:rPr lang="en-GB" b="1" dirty="0"/>
              <a:t> on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français</a:t>
            </a:r>
            <a:r>
              <a:rPr lang="en-GB" b="1" dirty="0"/>
              <a:t>?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726" y="1964156"/>
            <a:ext cx="3916785" cy="3525817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I’ll play football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I’ll play tennis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I’ll finish my homework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I’ll take a taxi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I’ll watch TV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I’ll phone (to) my friend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5511" y="1964156"/>
            <a:ext cx="4129840" cy="3525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7.   I’ll visit a castle</a:t>
            </a:r>
          </a:p>
          <a:p>
            <a:pPr marL="0" indent="0">
              <a:buNone/>
            </a:pPr>
            <a:r>
              <a:rPr lang="en-GB" dirty="0"/>
              <a:t>8.   I’ll play volleyball </a:t>
            </a:r>
          </a:p>
          <a:p>
            <a:pPr marL="0" indent="0">
              <a:buNone/>
            </a:pPr>
            <a:r>
              <a:rPr lang="en-GB" dirty="0"/>
              <a:t>9. I’ll dance in my bedroom</a:t>
            </a:r>
          </a:p>
          <a:p>
            <a:pPr marL="0" indent="0">
              <a:buNone/>
            </a:pPr>
            <a:r>
              <a:rPr lang="en-GB" dirty="0"/>
              <a:t>10. I’ll listen to my music</a:t>
            </a:r>
          </a:p>
          <a:p>
            <a:pPr marL="0" indent="0">
              <a:buNone/>
            </a:pPr>
            <a:r>
              <a:rPr lang="en-GB" dirty="0"/>
              <a:t>11. I’ll play badminton</a:t>
            </a:r>
          </a:p>
          <a:p>
            <a:pPr marL="0" indent="0">
              <a:buNone/>
            </a:pPr>
            <a:r>
              <a:rPr lang="en-GB" dirty="0"/>
              <a:t>12. I’ll eat some cake</a:t>
            </a:r>
          </a:p>
        </p:txBody>
      </p:sp>
    </p:spTree>
    <p:extLst>
      <p:ext uri="{BB962C8B-B14F-4D97-AF65-F5344CB8AC3E}">
        <p14:creationId xmlns:p14="http://schemas.microsoft.com/office/powerpoint/2010/main" val="4291154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649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Memory test!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7588"/>
            <a:ext cx="7886700" cy="3742385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3300" dirty="0"/>
              <a:t>How many of those sentences can do from memory?</a:t>
            </a:r>
          </a:p>
          <a:p>
            <a:endParaRPr lang="en-GB" sz="3300" dirty="0"/>
          </a:p>
          <a:p>
            <a:pPr marL="0" indent="0">
              <a:buNone/>
            </a:pPr>
            <a:r>
              <a:rPr lang="en-GB" sz="3300" dirty="0"/>
              <a:t>With a partner, take turns and the first person who cannot give an example is the loser.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78961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580" y="391885"/>
            <a:ext cx="3945581" cy="47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7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9580"/>
          </a:xfrm>
        </p:spPr>
        <p:txBody>
          <a:bodyPr/>
          <a:lstStyle/>
          <a:p>
            <a:r>
              <a:rPr lang="en-GB" b="1" dirty="0"/>
              <a:t>Make up more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1761"/>
            <a:ext cx="7886700" cy="4955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/>
              <a:t>Here are those verbs again:</a:t>
            </a:r>
          </a:p>
          <a:p>
            <a:pPr marL="0" indent="0">
              <a:buNone/>
            </a:pPr>
            <a:r>
              <a:rPr lang="en-GB" sz="1800" dirty="0"/>
              <a:t>			</a:t>
            </a:r>
            <a:r>
              <a:rPr lang="en-GB" sz="1800" dirty="0">
                <a:solidFill>
                  <a:srgbClr val="FF0000"/>
                </a:solidFill>
              </a:rPr>
              <a:t>Je </a:t>
            </a:r>
            <a:r>
              <a:rPr lang="en-GB" sz="1800" dirty="0" err="1">
                <a:solidFill>
                  <a:srgbClr val="FF0000"/>
                </a:solidFill>
              </a:rPr>
              <a:t>jouerai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		Je </a:t>
            </a:r>
            <a:r>
              <a:rPr lang="en-GB" sz="1800" dirty="0" err="1">
                <a:solidFill>
                  <a:srgbClr val="FF0000"/>
                </a:solidFill>
              </a:rPr>
              <a:t>mangerai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		Je </a:t>
            </a:r>
            <a:r>
              <a:rPr lang="en-GB" sz="1800" dirty="0" err="1">
                <a:solidFill>
                  <a:srgbClr val="FF0000"/>
                </a:solidFill>
              </a:rPr>
              <a:t>téléphonerai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		Je </a:t>
            </a:r>
            <a:r>
              <a:rPr lang="en-GB" sz="1800" dirty="0" err="1">
                <a:solidFill>
                  <a:srgbClr val="FF0000"/>
                </a:solidFill>
              </a:rPr>
              <a:t>visiterai</a:t>
            </a:r>
            <a:r>
              <a:rPr lang="en-GB" sz="1800" dirty="0">
                <a:solidFill>
                  <a:srgbClr val="FF0000"/>
                </a:solidFill>
              </a:rPr>
              <a:t> (only with places, not people)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		Je </a:t>
            </a:r>
            <a:r>
              <a:rPr lang="en-GB" sz="1800" dirty="0" err="1">
                <a:solidFill>
                  <a:srgbClr val="FF0000"/>
                </a:solidFill>
              </a:rPr>
              <a:t>finirai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		Je </a:t>
            </a:r>
            <a:r>
              <a:rPr lang="en-GB" sz="1800" dirty="0" err="1">
                <a:solidFill>
                  <a:srgbClr val="FF0000"/>
                </a:solidFill>
              </a:rPr>
              <a:t>prendrai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		Je </a:t>
            </a:r>
            <a:r>
              <a:rPr lang="en-GB" sz="1800" dirty="0" err="1">
                <a:solidFill>
                  <a:srgbClr val="FF0000"/>
                </a:solidFill>
              </a:rPr>
              <a:t>danserai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		</a:t>
            </a:r>
            <a:r>
              <a:rPr lang="en-GB" sz="1800" dirty="0" err="1">
                <a:solidFill>
                  <a:srgbClr val="FF0000"/>
                </a:solidFill>
              </a:rPr>
              <a:t>J’écouterai</a:t>
            </a:r>
            <a:endParaRPr lang="en-GB" sz="1800" dirty="0">
              <a:solidFill>
                <a:srgbClr val="FF0000"/>
              </a:solidFill>
            </a:endParaRPr>
          </a:p>
          <a:p>
            <a:pPr algn="ctr"/>
            <a:endParaRPr lang="en-GB" sz="1800" dirty="0"/>
          </a:p>
          <a:p>
            <a:pPr marL="0" indent="0" algn="ctr">
              <a:buNone/>
            </a:pPr>
            <a:r>
              <a:rPr lang="en-GB" sz="1800" dirty="0"/>
              <a:t>How many new sentences can you make up with your partner. Again, keep going until someone can’t do any more. Begin each sentence with a time expression:</a:t>
            </a:r>
          </a:p>
          <a:p>
            <a:pPr marL="0" indent="0" algn="ctr">
              <a:buNone/>
            </a:pPr>
            <a:r>
              <a:rPr lang="en-GB" sz="1800" dirty="0" err="1">
                <a:solidFill>
                  <a:srgbClr val="FF0000"/>
                </a:solidFill>
              </a:rPr>
              <a:t>Demain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= tomorrow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FF0000"/>
                </a:solidFill>
              </a:rPr>
              <a:t>La </a:t>
            </a:r>
            <a:r>
              <a:rPr lang="en-GB" sz="1800" dirty="0" err="1">
                <a:solidFill>
                  <a:srgbClr val="FF0000"/>
                </a:solidFill>
              </a:rPr>
              <a:t>semaine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prochaine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= next week</a:t>
            </a:r>
          </a:p>
          <a:p>
            <a:pPr marL="0" indent="0" algn="ctr">
              <a:buNone/>
            </a:pPr>
            <a:r>
              <a:rPr lang="en-GB" sz="1800">
                <a:solidFill>
                  <a:srgbClr val="FF0000"/>
                </a:solidFill>
              </a:rPr>
              <a:t>Le week-end </a:t>
            </a:r>
            <a:r>
              <a:rPr lang="en-GB" sz="1800" dirty="0">
                <a:solidFill>
                  <a:srgbClr val="FF0000"/>
                </a:solidFill>
              </a:rPr>
              <a:t>prochain </a:t>
            </a:r>
            <a:r>
              <a:rPr lang="en-GB" sz="1800" dirty="0"/>
              <a:t>= next weekend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30318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/>
          <a:lstStyle/>
          <a:p>
            <a:pPr algn="ctr"/>
            <a:r>
              <a:rPr lang="en-GB" b="1" dirty="0"/>
              <a:t>Changing the subject pronoun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5442"/>
            <a:ext cx="7886700" cy="4801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If you want to vary who you are taking about you need every part of the verb </a:t>
            </a:r>
            <a:r>
              <a:rPr lang="en-GB" sz="2400" i="1" dirty="0" err="1"/>
              <a:t>jouer</a:t>
            </a:r>
            <a:r>
              <a:rPr lang="en-GB" sz="2400" dirty="0"/>
              <a:t>, for example.</a:t>
            </a:r>
          </a:p>
          <a:p>
            <a:pPr marL="0" indent="0">
              <a:buNone/>
            </a:pPr>
            <a:endParaRPr lang="en-GB" sz="2400" dirty="0"/>
          </a:p>
          <a:p>
            <a:pPr algn="ctr"/>
            <a:r>
              <a:rPr lang="en-GB" sz="2400" dirty="0"/>
              <a:t>Je </a:t>
            </a:r>
            <a:r>
              <a:rPr lang="en-GB" sz="2400" dirty="0" err="1"/>
              <a:t>jouer</a:t>
            </a:r>
            <a:r>
              <a:rPr lang="en-GB" sz="2400" dirty="0" err="1">
                <a:solidFill>
                  <a:srgbClr val="FF0000"/>
                </a:solidFill>
              </a:rPr>
              <a:t>ai</a:t>
            </a:r>
            <a:r>
              <a:rPr lang="en-GB" sz="2400" dirty="0"/>
              <a:t> au football</a:t>
            </a:r>
          </a:p>
          <a:p>
            <a:pPr algn="ctr"/>
            <a:r>
              <a:rPr lang="en-GB" sz="2400" dirty="0" err="1"/>
              <a:t>Tu</a:t>
            </a:r>
            <a:r>
              <a:rPr lang="en-GB" sz="2400" dirty="0"/>
              <a:t> </a:t>
            </a:r>
            <a:r>
              <a:rPr lang="en-GB" sz="2400" dirty="0" err="1"/>
              <a:t>jouer</a:t>
            </a:r>
            <a:r>
              <a:rPr lang="en-GB" sz="2400" dirty="0" err="1">
                <a:solidFill>
                  <a:srgbClr val="FF0000"/>
                </a:solidFill>
              </a:rPr>
              <a:t>as</a:t>
            </a:r>
            <a:r>
              <a:rPr lang="en-GB" sz="2400" dirty="0"/>
              <a:t> au tennis</a:t>
            </a:r>
          </a:p>
          <a:p>
            <a:pPr algn="ctr"/>
            <a:r>
              <a:rPr lang="en-GB" sz="2400" dirty="0"/>
              <a:t>Il/</a:t>
            </a:r>
            <a:r>
              <a:rPr lang="en-GB" sz="2400" dirty="0" err="1"/>
              <a:t>elle</a:t>
            </a:r>
            <a:r>
              <a:rPr lang="en-GB" sz="2400" dirty="0"/>
              <a:t>/on </a:t>
            </a:r>
            <a:r>
              <a:rPr lang="en-GB" sz="2400" dirty="0" err="1"/>
              <a:t>jouer</a:t>
            </a:r>
            <a:r>
              <a:rPr lang="en-GB" sz="2400" dirty="0" err="1">
                <a:solidFill>
                  <a:srgbClr val="FF0000"/>
                </a:solidFill>
              </a:rPr>
              <a:t>a</a:t>
            </a:r>
            <a:r>
              <a:rPr lang="en-GB" sz="2400" dirty="0"/>
              <a:t> au golf</a:t>
            </a:r>
          </a:p>
          <a:p>
            <a:pPr algn="ctr"/>
            <a:r>
              <a:rPr lang="en-GB" sz="2400" dirty="0"/>
              <a:t>Nous </a:t>
            </a:r>
            <a:r>
              <a:rPr lang="en-GB" sz="2400" dirty="0" err="1"/>
              <a:t>jouer</a:t>
            </a:r>
            <a:r>
              <a:rPr lang="en-GB" sz="2400" dirty="0" err="1">
                <a:solidFill>
                  <a:srgbClr val="FF0000"/>
                </a:solidFill>
              </a:rPr>
              <a:t>ons</a:t>
            </a:r>
            <a:r>
              <a:rPr lang="en-GB" sz="2400" dirty="0"/>
              <a:t> au basket</a:t>
            </a:r>
          </a:p>
          <a:p>
            <a:pPr algn="ctr"/>
            <a:r>
              <a:rPr lang="en-GB" sz="2400" dirty="0" err="1"/>
              <a:t>Vous</a:t>
            </a:r>
            <a:r>
              <a:rPr lang="en-GB" sz="2400" dirty="0"/>
              <a:t> </a:t>
            </a:r>
            <a:r>
              <a:rPr lang="en-GB" sz="2400" dirty="0" err="1"/>
              <a:t>jouer</a:t>
            </a:r>
            <a:r>
              <a:rPr lang="en-GB" sz="2400" dirty="0" err="1">
                <a:solidFill>
                  <a:srgbClr val="FF0000"/>
                </a:solidFill>
              </a:rPr>
              <a:t>ez</a:t>
            </a:r>
            <a:r>
              <a:rPr lang="en-GB" sz="2400" dirty="0"/>
              <a:t> au volley</a:t>
            </a:r>
          </a:p>
          <a:p>
            <a:pPr algn="ctr"/>
            <a:r>
              <a:rPr lang="en-GB" sz="2400" dirty="0" err="1"/>
              <a:t>Ils</a:t>
            </a:r>
            <a:r>
              <a:rPr lang="en-GB" sz="2400" dirty="0"/>
              <a:t>/</a:t>
            </a:r>
            <a:r>
              <a:rPr lang="en-GB" sz="2400" dirty="0" err="1"/>
              <a:t>elles</a:t>
            </a:r>
            <a:r>
              <a:rPr lang="en-GB" sz="2400" dirty="0"/>
              <a:t> </a:t>
            </a:r>
            <a:r>
              <a:rPr lang="en-GB" sz="2400" dirty="0" err="1"/>
              <a:t>jouer</a:t>
            </a:r>
            <a:r>
              <a:rPr lang="en-GB" sz="2400" dirty="0" err="1">
                <a:solidFill>
                  <a:srgbClr val="FF0000"/>
                </a:solidFill>
              </a:rPr>
              <a:t>ont</a:t>
            </a:r>
            <a:r>
              <a:rPr lang="en-GB" sz="2400" dirty="0"/>
              <a:t> au rugby</a:t>
            </a:r>
          </a:p>
          <a:p>
            <a:pPr algn="ctr"/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Question: where do these endings come from?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3139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596" y="2149330"/>
            <a:ext cx="5811253" cy="29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969" y="1692408"/>
            <a:ext cx="6385432" cy="31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5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221" y="958610"/>
            <a:ext cx="5469031" cy="45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2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776" y="1195427"/>
            <a:ext cx="4770064" cy="43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832" y="1461838"/>
            <a:ext cx="5492416" cy="36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18" y="699247"/>
            <a:ext cx="5779250" cy="38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7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330</Words>
  <Application>Microsoft Office PowerPoint</Application>
  <PresentationFormat>On-screen Show (4:3)</PresentationFormat>
  <Paragraphs>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Talking about what you will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Ecoutez, regardez les mots et répétez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Comment-dit on en français?</vt:lpstr>
      <vt:lpstr>Memory test!</vt:lpstr>
      <vt:lpstr>Make up more</vt:lpstr>
      <vt:lpstr>Changing the subject pronoun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what you will do</dc:title>
  <dc:creator>Steven Smith</dc:creator>
  <cp:lastModifiedBy>Steven Smith</cp:lastModifiedBy>
  <cp:revision>1</cp:revision>
  <dcterms:created xsi:type="dcterms:W3CDTF">2020-05-25T10:40:44Z</dcterms:created>
  <dcterms:modified xsi:type="dcterms:W3CDTF">2020-05-29T15:42:01Z</dcterms:modified>
</cp:coreProperties>
</file>