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57" r:id="rId15"/>
    <p:sldId id="258" r:id="rId16"/>
    <p:sldId id="259" r:id="rId17"/>
    <p:sldId id="260" r:id="rId18"/>
    <p:sldId id="261" r:id="rId19"/>
    <p:sldId id="262" r:id="rId20"/>
    <p:sldId id="264" r:id="rId21"/>
    <p:sldId id="265" r:id="rId22"/>
    <p:sldId id="263" r:id="rId23"/>
    <p:sldId id="266" r:id="rId24"/>
    <p:sldId id="267" r:id="rId25"/>
    <p:sldId id="268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FB7063-472F-49B2-9257-1FF0CC89BEB7}" v="1" dt="2020-05-29T15:43:48.9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Smith" userId="fe54fe9dfb03c4fe" providerId="LiveId" clId="{75FB7063-472F-49B2-9257-1FF0CC89BEB7}"/>
    <pc:docChg chg="modSld">
      <pc:chgData name="Steven Smith" userId="fe54fe9dfb03c4fe" providerId="LiveId" clId="{75FB7063-472F-49B2-9257-1FF0CC89BEB7}" dt="2020-05-29T15:43:52.677" v="14" actId="20577"/>
      <pc:docMkLst>
        <pc:docMk/>
      </pc:docMkLst>
      <pc:sldChg chg="modSp mod">
        <pc:chgData name="Steven Smith" userId="fe54fe9dfb03c4fe" providerId="LiveId" clId="{75FB7063-472F-49B2-9257-1FF0CC89BEB7}" dt="2020-05-29T15:43:52.677" v="14" actId="20577"/>
        <pc:sldMkLst>
          <pc:docMk/>
          <pc:sldMk cId="1024107324" sldId="264"/>
        </pc:sldMkLst>
        <pc:spChg chg="mod">
          <ac:chgData name="Steven Smith" userId="fe54fe9dfb03c4fe" providerId="LiveId" clId="{75FB7063-472F-49B2-9257-1FF0CC89BEB7}" dt="2020-05-29T15:43:52.677" v="14" actId="20577"/>
          <ac:spMkLst>
            <pc:docMk/>
            <pc:sldMk cId="1024107324" sldId="264"/>
            <ac:spMk id="3" creationId="{33865EDD-948A-4DDD-B434-E38B4E99E0FE}"/>
          </ac:spMkLst>
        </pc:spChg>
      </pc:sldChg>
    </pc:docChg>
  </pc:docChgLst>
  <pc:docChgLst>
    <pc:chgData name="Steven Smith" userId="fe54fe9dfb03c4fe" providerId="LiveId" clId="{DC4843F2-ACEE-4392-8DD1-F40C67CE9710}"/>
    <pc:docChg chg="custSel modSld">
      <pc:chgData name="Steven Smith" userId="fe54fe9dfb03c4fe" providerId="LiveId" clId="{DC4843F2-ACEE-4392-8DD1-F40C67CE9710}" dt="2020-05-07T20:02:14.554" v="76" actId="20577"/>
      <pc:docMkLst>
        <pc:docMk/>
      </pc:docMkLst>
      <pc:sldChg chg="modSp mod">
        <pc:chgData name="Steven Smith" userId="fe54fe9dfb03c4fe" providerId="LiveId" clId="{DC4843F2-ACEE-4392-8DD1-F40C67CE9710}" dt="2020-05-07T11:15:58.891" v="72" actId="20577"/>
        <pc:sldMkLst>
          <pc:docMk/>
          <pc:sldMk cId="576067198" sldId="258"/>
        </pc:sldMkLst>
        <pc:spChg chg="mod">
          <ac:chgData name="Steven Smith" userId="fe54fe9dfb03c4fe" providerId="LiveId" clId="{DC4843F2-ACEE-4392-8DD1-F40C67CE9710}" dt="2020-05-07T11:15:58.891" v="72" actId="20577"/>
          <ac:spMkLst>
            <pc:docMk/>
            <pc:sldMk cId="576067198" sldId="258"/>
            <ac:spMk id="4" creationId="{7758ECF9-A171-4ED9-B668-12B9C2FB2D4B}"/>
          </ac:spMkLst>
        </pc:spChg>
      </pc:sldChg>
      <pc:sldChg chg="modSp mod">
        <pc:chgData name="Steven Smith" userId="fe54fe9dfb03c4fe" providerId="LiveId" clId="{DC4843F2-ACEE-4392-8DD1-F40C67CE9710}" dt="2020-05-07T20:02:14.554" v="76" actId="20577"/>
        <pc:sldMkLst>
          <pc:docMk/>
          <pc:sldMk cId="1003201184" sldId="259"/>
        </pc:sldMkLst>
        <pc:spChg chg="mod">
          <ac:chgData name="Steven Smith" userId="fe54fe9dfb03c4fe" providerId="LiveId" clId="{DC4843F2-ACEE-4392-8DD1-F40C67CE9710}" dt="2020-05-07T20:02:14.554" v="76" actId="20577"/>
          <ac:spMkLst>
            <pc:docMk/>
            <pc:sldMk cId="1003201184" sldId="259"/>
            <ac:spMk id="4" creationId="{81CF4361-FE1E-4696-A224-CB8FAC35DD31}"/>
          </ac:spMkLst>
        </pc:spChg>
      </pc:sldChg>
      <pc:sldChg chg="modSp mod">
        <pc:chgData name="Steven Smith" userId="fe54fe9dfb03c4fe" providerId="LiveId" clId="{DC4843F2-ACEE-4392-8DD1-F40C67CE9710}" dt="2020-05-07T11:08:14.167" v="13" actId="20577"/>
        <pc:sldMkLst>
          <pc:docMk/>
          <pc:sldMk cId="2857047078" sldId="260"/>
        </pc:sldMkLst>
        <pc:spChg chg="mod">
          <ac:chgData name="Steven Smith" userId="fe54fe9dfb03c4fe" providerId="LiveId" clId="{DC4843F2-ACEE-4392-8DD1-F40C67CE9710}" dt="2020-05-07T11:08:14.167" v="13" actId="20577"/>
          <ac:spMkLst>
            <pc:docMk/>
            <pc:sldMk cId="2857047078" sldId="260"/>
            <ac:spMk id="4" creationId="{A2B56C2F-07ED-4A20-A51E-DB9DAECF1EC9}"/>
          </ac:spMkLst>
        </pc:spChg>
      </pc:sldChg>
      <pc:sldChg chg="modSp mod">
        <pc:chgData name="Steven Smith" userId="fe54fe9dfb03c4fe" providerId="LiveId" clId="{DC4843F2-ACEE-4392-8DD1-F40C67CE9710}" dt="2020-05-07T11:09:07.253" v="23" actId="20577"/>
        <pc:sldMkLst>
          <pc:docMk/>
          <pc:sldMk cId="125657409" sldId="261"/>
        </pc:sldMkLst>
        <pc:spChg chg="mod">
          <ac:chgData name="Steven Smith" userId="fe54fe9dfb03c4fe" providerId="LiveId" clId="{DC4843F2-ACEE-4392-8DD1-F40C67CE9710}" dt="2020-05-07T11:09:07.253" v="23" actId="20577"/>
          <ac:spMkLst>
            <pc:docMk/>
            <pc:sldMk cId="125657409" sldId="261"/>
            <ac:spMk id="4" creationId="{9D64F017-CEBC-4B8F-81FF-97484B5FFB32}"/>
          </ac:spMkLst>
        </pc:spChg>
      </pc:sldChg>
      <pc:sldChg chg="modSp mod">
        <pc:chgData name="Steven Smith" userId="fe54fe9dfb03c4fe" providerId="LiveId" clId="{DC4843F2-ACEE-4392-8DD1-F40C67CE9710}" dt="2020-05-07T11:12:06.600" v="48" actId="14100"/>
        <pc:sldMkLst>
          <pc:docMk/>
          <pc:sldMk cId="2459724519" sldId="263"/>
        </pc:sldMkLst>
        <pc:spChg chg="mod">
          <ac:chgData name="Steven Smith" userId="fe54fe9dfb03c4fe" providerId="LiveId" clId="{DC4843F2-ACEE-4392-8DD1-F40C67CE9710}" dt="2020-05-07T11:12:06.600" v="48" actId="14100"/>
          <ac:spMkLst>
            <pc:docMk/>
            <pc:sldMk cId="2459724519" sldId="263"/>
            <ac:spMk id="4" creationId="{23377310-570F-4D76-AA28-E8F05A60CF63}"/>
          </ac:spMkLst>
        </pc:spChg>
      </pc:sldChg>
      <pc:sldChg chg="modSp mod">
        <pc:chgData name="Steven Smith" userId="fe54fe9dfb03c4fe" providerId="LiveId" clId="{DC4843F2-ACEE-4392-8DD1-F40C67CE9710}" dt="2020-05-07T11:11:19.499" v="40" actId="14100"/>
        <pc:sldMkLst>
          <pc:docMk/>
          <pc:sldMk cId="1890931483" sldId="265"/>
        </pc:sldMkLst>
        <pc:spChg chg="mod">
          <ac:chgData name="Steven Smith" userId="fe54fe9dfb03c4fe" providerId="LiveId" clId="{DC4843F2-ACEE-4392-8DD1-F40C67CE9710}" dt="2020-05-07T11:11:19.499" v="40" actId="14100"/>
          <ac:spMkLst>
            <pc:docMk/>
            <pc:sldMk cId="1890931483" sldId="265"/>
            <ac:spMk id="3" creationId="{FCE7A424-B9AA-4E07-B5A5-4E77BA28A3DE}"/>
          </ac:spMkLst>
        </pc:spChg>
      </pc:sldChg>
      <pc:sldChg chg="modSp mod">
        <pc:chgData name="Steven Smith" userId="fe54fe9dfb03c4fe" providerId="LiveId" clId="{DC4843F2-ACEE-4392-8DD1-F40C67CE9710}" dt="2020-05-07T11:13:00.607" v="59" actId="14100"/>
        <pc:sldMkLst>
          <pc:docMk/>
          <pc:sldMk cId="660179858" sldId="266"/>
        </pc:sldMkLst>
        <pc:spChg chg="mod">
          <ac:chgData name="Steven Smith" userId="fe54fe9dfb03c4fe" providerId="LiveId" clId="{DC4843F2-ACEE-4392-8DD1-F40C67CE9710}" dt="2020-05-07T11:13:00.607" v="59" actId="14100"/>
          <ac:spMkLst>
            <pc:docMk/>
            <pc:sldMk cId="660179858" sldId="266"/>
            <ac:spMk id="4" creationId="{ABFBEC22-A335-4798-B460-5B41887D6F7E}"/>
          </ac:spMkLst>
        </pc:spChg>
      </pc:sldChg>
      <pc:sldChg chg="modSp mod">
        <pc:chgData name="Steven Smith" userId="fe54fe9dfb03c4fe" providerId="LiveId" clId="{DC4843F2-ACEE-4392-8DD1-F40C67CE9710}" dt="2020-05-07T11:15:49.875" v="70" actId="20577"/>
        <pc:sldMkLst>
          <pc:docMk/>
          <pc:sldMk cId="104438530" sldId="268"/>
        </pc:sldMkLst>
        <pc:spChg chg="mod">
          <ac:chgData name="Steven Smith" userId="fe54fe9dfb03c4fe" providerId="LiveId" clId="{DC4843F2-ACEE-4392-8DD1-F40C67CE9710}" dt="2020-05-07T11:15:49.875" v="70" actId="20577"/>
          <ac:spMkLst>
            <pc:docMk/>
            <pc:sldMk cId="104438530" sldId="268"/>
            <ac:spMk id="3" creationId="{EA3F699B-8C96-4C32-920D-84A7E4632FE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85256-7FEB-44E0-840D-DE55E0E50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A34A4E-2947-4BE0-B60F-9FB697C62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D157E-2975-4ABD-A222-D2B62FD90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BD44-57AC-4B78-88E6-741810E41A58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F51D9-CC76-407D-BAE7-C8998841E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25072-92B5-4EF7-BE95-F28863F0E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5C06-A3F1-495E-86D9-DC81B50D7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123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EBCF5-E28C-49B6-8848-B73731EAD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45928F-8D7C-4979-817F-2445904F6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99E77-E246-472B-A792-3EBEF69B6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BD44-57AC-4B78-88E6-741810E41A58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BD28A-ED47-465F-8B17-FA20017D4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86CBE-891E-4A50-ABAD-017676F07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5C06-A3F1-495E-86D9-DC81B50D7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34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1B4CE1-2442-40C5-A317-000AD4C053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BC220C-2215-47C0-BBA3-83704A0D9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A3061-15D7-470B-82EB-F871D97D1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BD44-57AC-4B78-88E6-741810E41A58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9EEF1-C84C-4EC1-8A02-2986E20B8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637FC-EEEB-4DBE-B3B3-E5698770E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5C06-A3F1-495E-86D9-DC81B50D7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144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ABCB6-54C7-4467-A935-FD985E97B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F8768-5CF0-4F38-86F7-32DD72DB7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84935-63C2-44A3-BAEF-250CDFE1F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BD44-57AC-4B78-88E6-741810E41A58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CFECF-E018-44DC-A04A-033901ACA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D5B49-1155-4B9E-80FE-BB20AB6E0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5C06-A3F1-495E-86D9-DC81B50D7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480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136DB-D8B7-41D2-B205-767F07120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75D88D-8B16-4F2A-BF2B-C7D2F6B97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8D102-98CE-47C6-9B04-285613327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BD44-57AC-4B78-88E6-741810E41A58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19339-0061-46F6-822B-05FCBF3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2FEAF-0FCC-4802-9071-D231AD0BE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5C06-A3F1-495E-86D9-DC81B50D7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543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F6207-27DD-45C8-BF85-F551AEFE3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134D8-76CC-4A88-91B3-AAA67596B1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DBA1F0-2A0C-413B-B805-0B7461F3E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FBB34-8BEB-4CB3-9489-82F0D07D6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BD44-57AC-4B78-88E6-741810E41A58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75540-8B02-4D2F-A047-9EB4C431E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9CF7A2-3D25-47D9-9293-3C2AC3A54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5C06-A3F1-495E-86D9-DC81B50D7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399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F82B8-3DBD-492F-A511-E8CA44892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7B899-2753-4DE3-A37D-74436F408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C05D5-4D97-419B-B243-E85D89904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FE9172-C7E7-47AF-A04A-43841A15A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D90595-225A-4EB0-A187-52CEF25E7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27A7DF-9CAF-49D8-87EE-8FC6A19A2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BD44-57AC-4B78-88E6-741810E41A58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C065AA-3255-443B-88D4-3A055DD12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696A07-AC43-4C72-BB93-952E06418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5C06-A3F1-495E-86D9-DC81B50D7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495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57CF8-CA41-434F-A26B-C850D2F1A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73E298-5F63-425E-B3C7-9A9235A96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BD44-57AC-4B78-88E6-741810E41A58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FB0591-565E-4190-8F55-FC0251F13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8CBC60-C875-401C-B418-7FF2F8E6E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5C06-A3F1-495E-86D9-DC81B50D7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00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F6CC0E-BD7A-4BFB-9BC9-BDCC9B845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BD44-57AC-4B78-88E6-741810E41A58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1D4884-7A77-4A84-BDBB-D94E8FD66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6F1A6F-1BC8-414A-8379-4C6E5523C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5C06-A3F1-495E-86D9-DC81B50D7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923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DAE7C-D627-416F-926C-BC04D04A0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C88EB-BE6D-4D6E-BDBD-E1CA6DE80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4ED7C4-A85A-4ABA-9800-8896AF40E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700CE-F3AB-4428-8A4A-F84EC75C5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BD44-57AC-4B78-88E6-741810E41A58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3CF3F4-16BC-4059-8D59-90AA43933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CAD20-EAA0-4699-B48D-B5308B992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5C06-A3F1-495E-86D9-DC81B50D7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30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8C529-BD89-4E24-9721-0BE3CEE1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414869-11C6-4BDC-8DD8-39DC416001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471B1E-12C5-4E6A-9635-1FD84A091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87092-31C4-4754-9A5B-837EE3284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BD44-57AC-4B78-88E6-741810E41A58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23319-2805-4773-B046-0BA9F1C9B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54395-9521-43D0-86E7-55E2A94EF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5C06-A3F1-495E-86D9-DC81B50D7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170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9B6B9A-BBA2-4D91-A971-7D9E3D803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929FB-76BA-41A2-A9BC-9FD7CDC95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C1E87-AC84-48C3-9CDB-7810CBD19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CBD44-57AC-4B78-88E6-741810E41A58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B3C17-5067-4EF9-9766-F0BB49CB73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FAEE0-1AFE-4BAA-9D45-37C41D2E3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F5C06-A3F1-495E-86D9-DC81B50D7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26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77C9CD-E16A-41A0-8DB9-5BED8B2B54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4892040"/>
            <a:ext cx="12191999" cy="1965960"/>
          </a:xfrm>
          <a:prstGeom prst="rect">
            <a:avLst/>
          </a:prstGeom>
          <a:solidFill>
            <a:schemeClr val="bg1">
              <a:alpha val="7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EBD21B-E751-4AB2-87AF-74EEC8EC88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264" y="5154168"/>
            <a:ext cx="6973204" cy="1261872"/>
          </a:xfrm>
        </p:spPr>
        <p:txBody>
          <a:bodyPr anchor="ctr">
            <a:normAutofit/>
          </a:bodyPr>
          <a:lstStyle/>
          <a:p>
            <a:pPr algn="l"/>
            <a:r>
              <a:rPr lang="en-GB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Une </a:t>
            </a:r>
            <a:r>
              <a:rPr lang="en-GB" sz="4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visite</a:t>
            </a:r>
            <a:r>
              <a:rPr lang="en-GB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à Paris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9BD6B7-6DD1-4F00-B4F1-4AE88012D7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8200" y="5154168"/>
            <a:ext cx="2892986" cy="1261872"/>
          </a:xfrm>
        </p:spPr>
        <p:txBody>
          <a:bodyPr anchor="ctr">
            <a:normAutofit/>
          </a:bodyPr>
          <a:lstStyle/>
          <a:p>
            <a:pPr algn="l"/>
            <a:r>
              <a:rPr lang="en-GB" sz="2000" dirty="0">
                <a:solidFill>
                  <a:schemeClr val="tx2"/>
                </a:solidFill>
              </a:rPr>
              <a:t>Images: pixabay.com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38160" y="5325066"/>
            <a:ext cx="0" cy="914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821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5AD0EC-0145-4AB7-AA95-C3F4241571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49" r="1" b="17929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38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37BED1-0153-4FF3-B110-F1B39ABF72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307" r="1" b="4715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25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7964C4-845B-40FB-B1A3-721173C32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0" y="643466"/>
            <a:ext cx="990411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96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484E76A-D839-4BF2-97D7-2C5D25CF3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62">
            <a:extLst>
              <a:ext uri="{FF2B5EF4-FFF2-40B4-BE49-F238E27FC236}">
                <a16:creationId xmlns:a16="http://schemas.microsoft.com/office/drawing/2014/main" id="{63A98FE7-AE9A-4046-80E8-EEBF3A327E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54552" y="-3757380"/>
            <a:ext cx="4682893" cy="12192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3E621B-D6AB-49DF-9904-577EBDB23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570" y="73152"/>
            <a:ext cx="1340860" cy="223819"/>
            <a:chOff x="5394960" y="73152"/>
            <a:chExt cx="1340860" cy="223819"/>
          </a:xfrm>
        </p:grpSpPr>
        <p:sp>
          <p:nvSpPr>
            <p:cNvPr id="12" name="Rectangle 64">
              <a:extLst>
                <a:ext uri="{FF2B5EF4-FFF2-40B4-BE49-F238E27FC236}">
                  <a16:creationId xmlns:a16="http://schemas.microsoft.com/office/drawing/2014/main" id="{9A30311C-B468-492D-93C1-A69F54DEE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63415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66">
              <a:extLst>
                <a:ext uri="{FF2B5EF4-FFF2-40B4-BE49-F238E27FC236}">
                  <a16:creationId xmlns:a16="http://schemas.microsoft.com/office/drawing/2014/main" id="{B82E971F-2D43-4DF6-9814-6586C591C9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63415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9BDFC723-EFE9-4B3D-9139-B7CEEE2CB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1302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66">
              <a:extLst>
                <a:ext uri="{FF2B5EF4-FFF2-40B4-BE49-F238E27FC236}">
                  <a16:creationId xmlns:a16="http://schemas.microsoft.com/office/drawing/2014/main" id="{25604D1A-910F-43BF-B278-2CF6E474A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1302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CAB7395E-654B-42BA-96DD-FCE9A4920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9188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46CA0029-B650-4B83-AE70-60DC04508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9188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4C628DF9-C1B6-40F8-AE2D-40842A739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37074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BD1657DD-F34D-4536-A723-46A26BE49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37074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B41DC4EB-BC23-4C1A-A799-C90E602317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94960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C184480A-9198-46CF-AC93-AEEED77C5A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94960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09F10C44-932A-4F5D-B572-BB42B1DFF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73986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C32D0AD5-0F90-46EA-9656-DEDAA8CBB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73986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3F954DFE-DFAE-4A55-A8C8-02A66B7798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31873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99965803-6163-4875-B01F-8291BF75B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31873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B0FB19FE-CC5E-426D-8AF1-AE64C2A8C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9759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D4E28BA1-6CC4-42E7-844E-6AA69C8FE8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9759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5504DDB1-52FB-4ABD-96F9-7D6D75F0F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47645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B0029ECB-14C6-4126-B089-07DE3817E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47645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45994F0D-C6AF-42B4-903F-C4BA5E833F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5531" y="7315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4AD5F537-A062-4F1C-98F8-51E470ABC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5531" y="23774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FB82A97-B2C1-4F15-B22A-CE2F1EE352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86" r="2" b="19194"/>
          <a:stretch/>
        </p:blipFill>
        <p:spPr>
          <a:xfrm>
            <a:off x="538827" y="606829"/>
            <a:ext cx="11194627" cy="5608366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CBFA5F3-485A-45BA-A3F3-AE6B1A0EB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501384"/>
            <a:ext cx="12191999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42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rain pulling into a station&#10;&#10;Description automatically generated">
            <a:extLst>
              <a:ext uri="{FF2B5EF4-FFF2-40B4-BE49-F238E27FC236}">
                <a16:creationId xmlns:a16="http://schemas.microsoft.com/office/drawing/2014/main" id="{CF1C29E0-2430-4C33-ACDD-1E3CC5CCB0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8453" y="586468"/>
            <a:ext cx="6155094" cy="40905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C575DF-21FC-42F5-8B58-03FC5B0B6A6C}"/>
              </a:ext>
            </a:extLst>
          </p:cNvPr>
          <p:cNvSpPr txBox="1"/>
          <p:nvPr/>
        </p:nvSpPr>
        <p:spPr>
          <a:xfrm>
            <a:off x="1931438" y="5075853"/>
            <a:ext cx="8985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Samedi dernier </a:t>
            </a:r>
            <a:r>
              <a:rPr lang="en-GB" sz="2800" b="1" dirty="0" err="1"/>
              <a:t>j’ai</a:t>
            </a:r>
            <a:r>
              <a:rPr lang="en-GB" sz="2800" b="1" dirty="0"/>
              <a:t> </a:t>
            </a:r>
            <a:r>
              <a:rPr lang="en-GB" sz="2800" b="1" dirty="0" err="1"/>
              <a:t>pris</a:t>
            </a:r>
            <a:r>
              <a:rPr lang="en-GB" sz="2800" b="1" dirty="0"/>
              <a:t> </a:t>
            </a:r>
            <a:r>
              <a:rPr lang="en-GB" sz="2800" b="1" dirty="0" err="1"/>
              <a:t>l’Eurostar</a:t>
            </a:r>
            <a:r>
              <a:rPr lang="en-GB" sz="2800" b="1" dirty="0"/>
              <a:t> à la </a:t>
            </a:r>
            <a:r>
              <a:rPr lang="en-GB" sz="2800" b="1" dirty="0" err="1"/>
              <a:t>gare</a:t>
            </a:r>
            <a:r>
              <a:rPr lang="en-GB" sz="2800" b="1" dirty="0"/>
              <a:t> de St Pancras. </a:t>
            </a:r>
          </a:p>
        </p:txBody>
      </p:sp>
    </p:spTree>
    <p:extLst>
      <p:ext uri="{BB962C8B-B14F-4D97-AF65-F5344CB8AC3E}">
        <p14:creationId xmlns:p14="http://schemas.microsoft.com/office/powerpoint/2010/main" val="1361979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building&#10;&#10;Description automatically generated">
            <a:extLst>
              <a:ext uri="{FF2B5EF4-FFF2-40B4-BE49-F238E27FC236}">
                <a16:creationId xmlns:a16="http://schemas.microsoft.com/office/drawing/2014/main" id="{AE2BE0E2-8E6C-434B-81AA-78DA8A3F3F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6424" y="163577"/>
            <a:ext cx="5959151" cy="4450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58ECF9-A171-4ED9-B668-12B9C2FB2D4B}"/>
              </a:ext>
            </a:extLst>
          </p:cNvPr>
          <p:cNvSpPr txBox="1"/>
          <p:nvPr/>
        </p:nvSpPr>
        <p:spPr>
          <a:xfrm>
            <a:off x="1987420" y="5075853"/>
            <a:ext cx="89014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Je </a:t>
            </a:r>
            <a:r>
              <a:rPr lang="en-GB" sz="2800" b="1" dirty="0" err="1"/>
              <a:t>suis</a:t>
            </a:r>
            <a:r>
              <a:rPr lang="en-GB" sz="2800" b="1" dirty="0"/>
              <a:t> </a:t>
            </a:r>
            <a:r>
              <a:rPr lang="en-GB" sz="2800" b="1" dirty="0" err="1"/>
              <a:t>arrivé</a:t>
            </a:r>
            <a:r>
              <a:rPr lang="en-GB" sz="2800" b="1" dirty="0"/>
              <a:t> deux </a:t>
            </a:r>
            <a:r>
              <a:rPr lang="en-GB" sz="2800" b="1" dirty="0" err="1"/>
              <a:t>heures</a:t>
            </a:r>
            <a:r>
              <a:rPr lang="en-GB" sz="2800" b="1" dirty="0"/>
              <a:t> plus tard à la Gare du Nord à Paris. </a:t>
            </a:r>
            <a:r>
              <a:rPr lang="en-GB" sz="2800" b="1" dirty="0" err="1"/>
              <a:t>C’était</a:t>
            </a:r>
            <a:r>
              <a:rPr lang="en-GB" sz="2800" b="1" dirty="0"/>
              <a:t> un voyage </a:t>
            </a:r>
            <a:r>
              <a:rPr lang="en-GB" sz="2800" b="1" dirty="0" err="1"/>
              <a:t>rapide</a:t>
            </a:r>
            <a:r>
              <a:rPr lang="en-GB" sz="2800" b="1" dirty="0"/>
              <a:t> et </a:t>
            </a:r>
            <a:r>
              <a:rPr lang="en-GB" sz="2800" b="1" dirty="0" err="1"/>
              <a:t>confortable</a:t>
            </a:r>
            <a:r>
              <a:rPr lang="en-GB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067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rain station&#10;&#10;Description automatically generated">
            <a:extLst>
              <a:ext uri="{FF2B5EF4-FFF2-40B4-BE49-F238E27FC236}">
                <a16:creationId xmlns:a16="http://schemas.microsoft.com/office/drawing/2014/main" id="{12820731-EC3C-4513-A035-0915620AE4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1739" y="849086"/>
            <a:ext cx="5617805" cy="37452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CF4361-FE1E-4696-A224-CB8FAC35DD31}"/>
              </a:ext>
            </a:extLst>
          </p:cNvPr>
          <p:cNvSpPr txBox="1"/>
          <p:nvPr/>
        </p:nvSpPr>
        <p:spPr>
          <a:xfrm>
            <a:off x="2080727" y="5029200"/>
            <a:ext cx="8257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/>
              <a:t>Puis</a:t>
            </a:r>
            <a:r>
              <a:rPr lang="en-GB" sz="2800" b="1" dirty="0"/>
              <a:t> </a:t>
            </a:r>
            <a:r>
              <a:rPr lang="en-GB" sz="2800" b="1" dirty="0" err="1"/>
              <a:t>j’ai</a:t>
            </a:r>
            <a:r>
              <a:rPr lang="en-GB" sz="2800" b="1" dirty="0"/>
              <a:t> </a:t>
            </a:r>
            <a:r>
              <a:rPr lang="en-GB" sz="2800" b="1" dirty="0" err="1"/>
              <a:t>acheté</a:t>
            </a:r>
            <a:r>
              <a:rPr lang="en-GB" sz="2800" b="1" dirty="0"/>
              <a:t> un ticket de </a:t>
            </a:r>
            <a:r>
              <a:rPr lang="en-GB" sz="2800" b="1" dirty="0" err="1"/>
              <a:t>métro</a:t>
            </a:r>
            <a:r>
              <a:rPr lang="en-GB" sz="2800" b="1" dirty="0"/>
              <a:t> et </a:t>
            </a:r>
            <a:r>
              <a:rPr lang="en-GB" sz="2800" b="1" dirty="0" err="1"/>
              <a:t>j’ai</a:t>
            </a:r>
            <a:r>
              <a:rPr lang="en-GB" sz="2800" b="1" dirty="0"/>
              <a:t> </a:t>
            </a:r>
            <a:r>
              <a:rPr lang="en-GB" sz="2800" b="1" dirty="0" err="1"/>
              <a:t>pris</a:t>
            </a:r>
            <a:r>
              <a:rPr lang="en-GB" sz="2800" b="1" dirty="0"/>
              <a:t> le </a:t>
            </a:r>
            <a:r>
              <a:rPr lang="en-GB" sz="2800" b="1"/>
              <a:t>métro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3201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clock in a train station&#10;&#10;Description automatically generated">
            <a:extLst>
              <a:ext uri="{FF2B5EF4-FFF2-40B4-BE49-F238E27FC236}">
                <a16:creationId xmlns:a16="http://schemas.microsoft.com/office/drawing/2014/main" id="{EBE74501-E882-47F5-9804-98E012CFB7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0769" y="673243"/>
            <a:ext cx="5167411" cy="38701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B56C2F-07ED-4A20-A51E-DB9DAECF1EC9}"/>
              </a:ext>
            </a:extLst>
          </p:cNvPr>
          <p:cNvSpPr txBox="1"/>
          <p:nvPr/>
        </p:nvSpPr>
        <p:spPr>
          <a:xfrm>
            <a:off x="1819470" y="5029200"/>
            <a:ext cx="9088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/>
              <a:t>D’abord</a:t>
            </a:r>
            <a:r>
              <a:rPr lang="en-GB" sz="2800" b="1" dirty="0"/>
              <a:t> </a:t>
            </a:r>
            <a:r>
              <a:rPr lang="en-GB" sz="2800" b="1" dirty="0" err="1"/>
              <a:t>j’ai</a:t>
            </a:r>
            <a:r>
              <a:rPr lang="en-GB" sz="2800" b="1" dirty="0"/>
              <a:t> </a:t>
            </a:r>
            <a:r>
              <a:rPr lang="en-GB" sz="2800" b="1" dirty="0" err="1"/>
              <a:t>visité</a:t>
            </a:r>
            <a:r>
              <a:rPr lang="en-GB" sz="2800" b="1" dirty="0"/>
              <a:t> le </a:t>
            </a:r>
            <a:r>
              <a:rPr lang="en-GB" sz="2800" b="1" dirty="0" err="1"/>
              <a:t>musée</a:t>
            </a:r>
            <a:r>
              <a:rPr lang="en-GB" sz="2800" b="1" dirty="0"/>
              <a:t> d’Orsay. </a:t>
            </a:r>
            <a:r>
              <a:rPr lang="en-GB" sz="2800" b="1" dirty="0" err="1"/>
              <a:t>J’ai</a:t>
            </a:r>
            <a:r>
              <a:rPr lang="en-GB" sz="2800" b="1" dirty="0"/>
              <a:t> vu des tableaux </a:t>
            </a:r>
            <a:r>
              <a:rPr lang="en-GB" sz="2800" b="1" dirty="0" err="1"/>
              <a:t>impressionnistes</a:t>
            </a:r>
            <a:r>
              <a:rPr lang="en-GB" sz="2800" b="1" dirty="0"/>
              <a:t>. Le </a:t>
            </a:r>
            <a:r>
              <a:rPr lang="en-GB" sz="2800" b="1" dirty="0" err="1"/>
              <a:t>musée</a:t>
            </a:r>
            <a:r>
              <a:rPr lang="en-GB" sz="2800" b="1" dirty="0"/>
              <a:t> d’Orsay </a:t>
            </a:r>
            <a:r>
              <a:rPr lang="en-GB" sz="2800" b="1" dirty="0" err="1"/>
              <a:t>est</a:t>
            </a:r>
            <a:r>
              <a:rPr lang="en-GB" sz="2800" b="1" dirty="0"/>
              <a:t> </a:t>
            </a:r>
            <a:r>
              <a:rPr lang="en-GB" sz="2800" b="1" dirty="0" err="1"/>
              <a:t>une</a:t>
            </a:r>
            <a:r>
              <a:rPr lang="en-GB" sz="2800" b="1" dirty="0"/>
              <a:t> </a:t>
            </a:r>
            <a:r>
              <a:rPr lang="en-GB" sz="2800" b="1" dirty="0" err="1"/>
              <a:t>ancienne</a:t>
            </a:r>
            <a:r>
              <a:rPr lang="en-GB" sz="2800" b="1" dirty="0"/>
              <a:t> </a:t>
            </a:r>
            <a:r>
              <a:rPr lang="en-GB" sz="2800" b="1" dirty="0" err="1"/>
              <a:t>gare</a:t>
            </a:r>
            <a:r>
              <a:rPr lang="en-GB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7047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F3D018-ACE1-440F-A3BE-667F12FF7B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7448" y="573095"/>
            <a:ext cx="5993833" cy="39709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64F017-CEBC-4B8F-81FF-97484B5FFB32}"/>
              </a:ext>
            </a:extLst>
          </p:cNvPr>
          <p:cNvSpPr txBox="1"/>
          <p:nvPr/>
        </p:nvSpPr>
        <p:spPr>
          <a:xfrm>
            <a:off x="2584581" y="4945224"/>
            <a:ext cx="75018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/>
              <a:t>Ensuite</a:t>
            </a:r>
            <a:r>
              <a:rPr lang="en-GB" sz="2800" b="1" dirty="0"/>
              <a:t> </a:t>
            </a:r>
            <a:r>
              <a:rPr lang="en-GB" sz="2800" b="1" dirty="0" err="1"/>
              <a:t>j’ai</a:t>
            </a:r>
            <a:r>
              <a:rPr lang="en-GB" sz="2800" b="1" dirty="0"/>
              <a:t> </a:t>
            </a:r>
            <a:r>
              <a:rPr lang="en-GB" sz="2800" b="1" dirty="0" err="1"/>
              <a:t>visité</a:t>
            </a:r>
            <a:r>
              <a:rPr lang="en-GB" sz="2800" b="1" dirty="0"/>
              <a:t> la tour Eiffel. Je </a:t>
            </a:r>
            <a:r>
              <a:rPr lang="en-GB" sz="2800" b="1" dirty="0" err="1"/>
              <a:t>suis</a:t>
            </a:r>
            <a:r>
              <a:rPr lang="en-GB" sz="2800" b="1" dirty="0"/>
              <a:t> </a:t>
            </a:r>
            <a:r>
              <a:rPr lang="en-GB" sz="2800" b="1" dirty="0" err="1"/>
              <a:t>monté</a:t>
            </a:r>
            <a:r>
              <a:rPr lang="en-GB" sz="2800" b="1" dirty="0"/>
              <a:t> au </a:t>
            </a:r>
            <a:r>
              <a:rPr lang="en-GB" sz="2800" b="1" dirty="0" err="1"/>
              <a:t>sommet</a:t>
            </a:r>
            <a:r>
              <a:rPr lang="en-GB" sz="2800" b="1" dirty="0"/>
              <a:t> par </a:t>
            </a:r>
            <a:r>
              <a:rPr lang="en-GB" sz="2800" b="1" dirty="0" err="1"/>
              <a:t>l’ascenseur</a:t>
            </a:r>
            <a:r>
              <a:rPr lang="en-GB" sz="2800" b="1" dirty="0"/>
              <a:t>. Le panorama </a:t>
            </a:r>
            <a:r>
              <a:rPr lang="en-GB" sz="2800" b="1" dirty="0" err="1"/>
              <a:t>est</a:t>
            </a:r>
            <a:r>
              <a:rPr lang="en-GB" sz="2800" b="1" dirty="0"/>
              <a:t> extraordinaire.</a:t>
            </a:r>
          </a:p>
        </p:txBody>
      </p:sp>
    </p:spTree>
    <p:extLst>
      <p:ext uri="{BB962C8B-B14F-4D97-AF65-F5344CB8AC3E}">
        <p14:creationId xmlns:p14="http://schemas.microsoft.com/office/powerpoint/2010/main" val="125657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DC0959-FA51-4614-9468-1DAD4BD8A5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2408" y="469933"/>
            <a:ext cx="5847184" cy="38798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EC4E35-CF13-44C7-8196-0032B4605AAB}"/>
              </a:ext>
            </a:extLst>
          </p:cNvPr>
          <p:cNvSpPr txBox="1"/>
          <p:nvPr/>
        </p:nvSpPr>
        <p:spPr>
          <a:xfrm>
            <a:off x="3508310" y="4758612"/>
            <a:ext cx="5952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Le </a:t>
            </a:r>
            <a:r>
              <a:rPr lang="en-GB" sz="2800" b="1" dirty="0" err="1"/>
              <a:t>soir</a:t>
            </a:r>
            <a:r>
              <a:rPr lang="en-GB" sz="2800" b="1" dirty="0"/>
              <a:t> </a:t>
            </a:r>
            <a:r>
              <a:rPr lang="en-GB" sz="2800" b="1" dirty="0" err="1"/>
              <a:t>j’ai</a:t>
            </a:r>
            <a:r>
              <a:rPr lang="en-GB" sz="2800" b="1" dirty="0"/>
              <a:t> </a:t>
            </a:r>
            <a:r>
              <a:rPr lang="en-GB" sz="2800" b="1" dirty="0" err="1"/>
              <a:t>mangé</a:t>
            </a:r>
            <a:r>
              <a:rPr lang="en-GB" sz="2800" b="1" dirty="0"/>
              <a:t> au restaurant.</a:t>
            </a:r>
          </a:p>
        </p:txBody>
      </p:sp>
    </p:spTree>
    <p:extLst>
      <p:ext uri="{BB962C8B-B14F-4D97-AF65-F5344CB8AC3E}">
        <p14:creationId xmlns:p14="http://schemas.microsoft.com/office/powerpoint/2010/main" val="4285658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Picture 2" descr="A train pulling into a station&#10;&#10;Description automatically generated">
            <a:extLst>
              <a:ext uri="{FF2B5EF4-FFF2-40B4-BE49-F238E27FC236}">
                <a16:creationId xmlns:a16="http://schemas.microsoft.com/office/drawing/2014/main" id="{CF1C29E0-2430-4C33-ACDD-1E3CC5CCB0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20" r="1" b="18931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74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7495DB-D023-40B3-BD0E-E47AC72764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5559" y="642257"/>
            <a:ext cx="5763208" cy="38421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865EDD-948A-4DDD-B434-E38B4E99E0FE}"/>
              </a:ext>
            </a:extLst>
          </p:cNvPr>
          <p:cNvSpPr txBox="1"/>
          <p:nvPr/>
        </p:nvSpPr>
        <p:spPr>
          <a:xfrm>
            <a:off x="1707502" y="4898572"/>
            <a:ext cx="9246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/>
              <a:t>J’ai passé la nuit dans un hôtel 3 étoiles très confortable </a:t>
            </a:r>
            <a:r>
              <a:rPr lang="en-GB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4107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CCC0D9-C203-4CB9-B141-5A16E880FE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5065" y="530290"/>
            <a:ext cx="5781869" cy="3854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E7A424-B9AA-4E07-B5A5-4E77BA28A3DE}"/>
              </a:ext>
            </a:extLst>
          </p:cNvPr>
          <p:cNvSpPr txBox="1"/>
          <p:nvPr/>
        </p:nvSpPr>
        <p:spPr>
          <a:xfrm>
            <a:off x="2024744" y="4963886"/>
            <a:ext cx="87614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Le </a:t>
            </a:r>
            <a:r>
              <a:rPr lang="en-GB" sz="2800" b="1" dirty="0" err="1"/>
              <a:t>lendemain</a:t>
            </a:r>
            <a:r>
              <a:rPr lang="en-GB" sz="2800" b="1" dirty="0"/>
              <a:t> je me </a:t>
            </a:r>
            <a:r>
              <a:rPr lang="en-GB" sz="2800" b="1" dirty="0" err="1"/>
              <a:t>suis</a:t>
            </a:r>
            <a:r>
              <a:rPr lang="en-GB" sz="2800" b="1" dirty="0"/>
              <a:t> </a:t>
            </a:r>
            <a:r>
              <a:rPr lang="en-GB" sz="2800" b="1" dirty="0" err="1"/>
              <a:t>promené</a:t>
            </a:r>
            <a:r>
              <a:rPr lang="en-GB" sz="2800" b="1" dirty="0"/>
              <a:t> sur les Champs </a:t>
            </a:r>
            <a:r>
              <a:rPr lang="en-GB" sz="2800" b="1" dirty="0" err="1"/>
              <a:t>Elysées</a:t>
            </a:r>
            <a:r>
              <a:rPr lang="en-GB" sz="2800" b="1" dirty="0"/>
              <a:t>. </a:t>
            </a:r>
          </a:p>
          <a:p>
            <a:pPr algn="ctr"/>
            <a:r>
              <a:rPr lang="en-GB" sz="2800" b="1" dirty="0" err="1"/>
              <a:t>J’ai</a:t>
            </a:r>
            <a:r>
              <a:rPr lang="en-GB" sz="2800" b="1" dirty="0"/>
              <a:t> </a:t>
            </a:r>
            <a:r>
              <a:rPr lang="en-GB" sz="2800" b="1" dirty="0" err="1"/>
              <a:t>regardé</a:t>
            </a:r>
            <a:r>
              <a:rPr lang="en-GB" sz="2800" b="1" dirty="0"/>
              <a:t> des </a:t>
            </a:r>
            <a:r>
              <a:rPr lang="en-GB" sz="2800" b="1" dirty="0" err="1"/>
              <a:t>magasins</a:t>
            </a:r>
            <a:r>
              <a:rPr lang="en-GB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0931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5AD0EC-0145-4AB7-AA95-C3F4241571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6898" y="488401"/>
            <a:ext cx="6304384" cy="41963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377310-570F-4D76-AA28-E8F05A60CF63}"/>
              </a:ext>
            </a:extLst>
          </p:cNvPr>
          <p:cNvSpPr txBox="1"/>
          <p:nvPr/>
        </p:nvSpPr>
        <p:spPr>
          <a:xfrm>
            <a:off x="2789853" y="5131837"/>
            <a:ext cx="67926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/>
              <a:t>Puis</a:t>
            </a:r>
            <a:r>
              <a:rPr lang="en-GB" sz="2800" b="1" dirty="0"/>
              <a:t> je </a:t>
            </a:r>
            <a:r>
              <a:rPr lang="en-GB" sz="2800" b="1" dirty="0" err="1"/>
              <a:t>suis</a:t>
            </a:r>
            <a:r>
              <a:rPr lang="en-GB" sz="2800" b="1" dirty="0"/>
              <a:t> </a:t>
            </a:r>
            <a:r>
              <a:rPr lang="en-GB" sz="2800" b="1" dirty="0" err="1"/>
              <a:t>allé</a:t>
            </a:r>
            <a:r>
              <a:rPr lang="en-GB" sz="2800" b="1" dirty="0"/>
              <a:t> </a:t>
            </a:r>
            <a:r>
              <a:rPr lang="en-GB" sz="2800" b="1" dirty="0" err="1"/>
              <a:t>voir</a:t>
            </a:r>
            <a:r>
              <a:rPr lang="en-GB" sz="2800" b="1" dirty="0"/>
              <a:t> </a:t>
            </a:r>
            <a:r>
              <a:rPr lang="en-GB" sz="2800" b="1" dirty="0" err="1"/>
              <a:t>l’Arc</a:t>
            </a:r>
            <a:r>
              <a:rPr lang="en-GB" sz="2800" b="1" dirty="0"/>
              <a:t> de Triomphe, qui </a:t>
            </a:r>
            <a:r>
              <a:rPr lang="en-GB" sz="2800" b="1" dirty="0" err="1"/>
              <a:t>commémore</a:t>
            </a:r>
            <a:r>
              <a:rPr lang="en-GB" sz="2800" b="1" dirty="0"/>
              <a:t> les </a:t>
            </a:r>
            <a:r>
              <a:rPr lang="en-GB" sz="2800" b="1" dirty="0" err="1"/>
              <a:t>victoires</a:t>
            </a:r>
            <a:r>
              <a:rPr lang="en-GB" sz="2800" b="1" dirty="0"/>
              <a:t> de Napoléon.</a:t>
            </a:r>
          </a:p>
        </p:txBody>
      </p:sp>
    </p:spTree>
    <p:extLst>
      <p:ext uri="{BB962C8B-B14F-4D97-AF65-F5344CB8AC3E}">
        <p14:creationId xmlns:p14="http://schemas.microsoft.com/office/powerpoint/2010/main" val="2459724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37BED1-0153-4FF3-B110-F1B39ABF72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874" y="418322"/>
            <a:ext cx="6668278" cy="44455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FBEC22-A335-4798-B460-5B41887D6F7E}"/>
              </a:ext>
            </a:extLst>
          </p:cNvPr>
          <p:cNvSpPr txBox="1"/>
          <p:nvPr/>
        </p:nvSpPr>
        <p:spPr>
          <a:xfrm>
            <a:off x="2855168" y="5215812"/>
            <a:ext cx="6993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/>
              <a:t>Ensuite</a:t>
            </a:r>
            <a:r>
              <a:rPr lang="en-GB" sz="2800" b="1" dirty="0"/>
              <a:t> </a:t>
            </a:r>
            <a:r>
              <a:rPr lang="en-GB" sz="2800" b="1" dirty="0" err="1"/>
              <a:t>j’ai</a:t>
            </a:r>
            <a:r>
              <a:rPr lang="en-GB" sz="2800" b="1" dirty="0"/>
              <a:t> passé </a:t>
            </a:r>
            <a:r>
              <a:rPr lang="en-GB" sz="2800" b="1" dirty="0" err="1"/>
              <a:t>une</a:t>
            </a:r>
            <a:r>
              <a:rPr lang="en-GB" sz="2800" b="1" dirty="0"/>
              <a:t> demi-</a:t>
            </a:r>
            <a:r>
              <a:rPr lang="en-GB" sz="2800" b="1" dirty="0" err="1"/>
              <a:t>heure</a:t>
            </a:r>
            <a:r>
              <a:rPr lang="en-GB" sz="2800" b="1" dirty="0"/>
              <a:t> dans un café. </a:t>
            </a:r>
            <a:r>
              <a:rPr lang="en-GB" sz="2800" b="1" dirty="0" err="1"/>
              <a:t>J’ai</a:t>
            </a:r>
            <a:r>
              <a:rPr lang="en-GB" sz="2800" b="1" dirty="0"/>
              <a:t> </a:t>
            </a:r>
            <a:r>
              <a:rPr lang="en-GB" sz="2800" b="1" dirty="0" err="1"/>
              <a:t>pris</a:t>
            </a:r>
            <a:r>
              <a:rPr lang="en-GB" sz="2800" b="1" dirty="0"/>
              <a:t> un sandwich et un café crème.</a:t>
            </a:r>
          </a:p>
        </p:txBody>
      </p:sp>
    </p:spTree>
    <p:extLst>
      <p:ext uri="{BB962C8B-B14F-4D97-AF65-F5344CB8AC3E}">
        <p14:creationId xmlns:p14="http://schemas.microsoft.com/office/powerpoint/2010/main" val="660179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7964C4-845B-40FB-B1A3-721173C324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343" y="782605"/>
            <a:ext cx="7097486" cy="39923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97EFC2-9F70-4822-9B98-E6EBE82E9859}"/>
              </a:ext>
            </a:extLst>
          </p:cNvPr>
          <p:cNvSpPr txBox="1"/>
          <p:nvPr/>
        </p:nvSpPr>
        <p:spPr>
          <a:xfrm>
            <a:off x="2030136" y="5225143"/>
            <a:ext cx="8758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/>
              <a:t>L’après</a:t>
            </a:r>
            <a:r>
              <a:rPr lang="en-GB" sz="2800" b="1" dirty="0"/>
              <a:t>-midi </a:t>
            </a:r>
            <a:r>
              <a:rPr lang="en-GB" sz="2800" b="1" dirty="0" err="1"/>
              <a:t>j’ai</a:t>
            </a:r>
            <a:r>
              <a:rPr lang="en-GB" sz="2800" b="1" dirty="0"/>
              <a:t> </a:t>
            </a:r>
            <a:r>
              <a:rPr lang="en-GB" sz="2800" b="1" dirty="0" err="1"/>
              <a:t>visité</a:t>
            </a:r>
            <a:r>
              <a:rPr lang="en-GB" sz="2800" b="1" dirty="0"/>
              <a:t> le Louvre, le plus grand </a:t>
            </a:r>
            <a:r>
              <a:rPr lang="en-GB" sz="2800" b="1" dirty="0" err="1"/>
              <a:t>musée</a:t>
            </a:r>
            <a:r>
              <a:rPr lang="en-GB" sz="2800" b="1" dirty="0"/>
              <a:t> du monde. Il y a </a:t>
            </a:r>
            <a:r>
              <a:rPr lang="en-GB" sz="2800" b="1" dirty="0" err="1"/>
              <a:t>une</a:t>
            </a:r>
            <a:r>
              <a:rPr lang="en-GB" sz="2800" b="1" dirty="0"/>
              <a:t> </a:t>
            </a:r>
            <a:r>
              <a:rPr lang="en-GB" sz="2800" b="1" dirty="0" err="1"/>
              <a:t>pyramide</a:t>
            </a:r>
            <a:r>
              <a:rPr lang="en-GB" sz="2800" b="1" dirty="0"/>
              <a:t> </a:t>
            </a:r>
            <a:r>
              <a:rPr lang="en-GB" sz="2800" b="1" dirty="0" err="1"/>
              <a:t>moderne</a:t>
            </a:r>
            <a:r>
              <a:rPr lang="en-GB" sz="2800" b="1" dirty="0"/>
              <a:t> </a:t>
            </a:r>
            <a:r>
              <a:rPr lang="en-GB" sz="2800" b="1" dirty="0" err="1"/>
              <a:t>devant</a:t>
            </a:r>
            <a:r>
              <a:rPr lang="en-GB" sz="2800" b="1" dirty="0"/>
              <a:t> le </a:t>
            </a:r>
            <a:r>
              <a:rPr lang="en-GB" sz="2800" b="1" dirty="0" err="1"/>
              <a:t>musée</a:t>
            </a:r>
            <a:r>
              <a:rPr lang="en-GB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7541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B82A97-B2C1-4F15-B22A-CE2F1EE352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7352" y="718576"/>
            <a:ext cx="5497358" cy="41033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3F699B-8C96-4C32-920D-84A7E4632FE1}"/>
              </a:ext>
            </a:extLst>
          </p:cNvPr>
          <p:cNvSpPr txBox="1"/>
          <p:nvPr/>
        </p:nvSpPr>
        <p:spPr>
          <a:xfrm>
            <a:off x="3003259" y="5159829"/>
            <a:ext cx="70048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/>
              <a:t>Enfin</a:t>
            </a:r>
            <a:r>
              <a:rPr lang="en-GB" sz="2800" b="1" dirty="0"/>
              <a:t> je </a:t>
            </a:r>
            <a:r>
              <a:rPr lang="en-GB" sz="2800" b="1" dirty="0" err="1"/>
              <a:t>suis</a:t>
            </a:r>
            <a:r>
              <a:rPr lang="en-GB" sz="2800" b="1" dirty="0"/>
              <a:t> </a:t>
            </a:r>
            <a:r>
              <a:rPr lang="en-GB" sz="2800" b="1" dirty="0" err="1"/>
              <a:t>retourné</a:t>
            </a:r>
            <a:r>
              <a:rPr lang="en-GB" sz="2800" b="1" dirty="0"/>
              <a:t> à la Gare du Nord pour prendre le train de retour.</a:t>
            </a:r>
          </a:p>
        </p:txBody>
      </p:sp>
    </p:spTree>
    <p:extLst>
      <p:ext uri="{BB962C8B-B14F-4D97-AF65-F5344CB8AC3E}">
        <p14:creationId xmlns:p14="http://schemas.microsoft.com/office/powerpoint/2010/main" val="104438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802BEEB-11EA-4523-A718-CC5AB4C6F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432073"/>
              </p:ext>
            </p:extLst>
          </p:nvPr>
        </p:nvGraphicFramePr>
        <p:xfrm>
          <a:off x="2032000" y="719664"/>
          <a:ext cx="8128000" cy="5077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41012992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3684117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6524003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29434942"/>
                    </a:ext>
                  </a:extLst>
                </a:gridCol>
              </a:tblGrid>
              <a:tr h="169237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291538"/>
                  </a:ext>
                </a:extLst>
              </a:tr>
              <a:tr h="169237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1280232"/>
                  </a:ext>
                </a:extLst>
              </a:tr>
              <a:tr h="169237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53145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BF38729-42DB-4DAD-B406-DA4EA308FB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1391" y="1061208"/>
            <a:ext cx="1648710" cy="10953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688DB7-8722-4A42-ACD6-A53212B6FF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772" y="981512"/>
            <a:ext cx="1674674" cy="12500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885CA4-D1CD-492C-98A6-8AC2174670D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0309" y="981512"/>
            <a:ext cx="1794399" cy="11982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FA38D9-2F40-4CB7-B70F-5DCB75CEFEA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2700" y="981512"/>
            <a:ext cx="1669307" cy="12500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61268C-565C-452E-9EBF-2C0F164BA63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2330" y="2642531"/>
            <a:ext cx="1835439" cy="12155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85B593-D912-4CB9-B068-8854FE82ADD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3548" y="2650051"/>
            <a:ext cx="1833122" cy="12163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5F56B9-00FC-4DDF-B5BA-28F099645F1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241" y="2709461"/>
            <a:ext cx="1709210" cy="11412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1C5E04-4339-44D5-B778-7D882444921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2700" y="2642531"/>
            <a:ext cx="1790388" cy="11935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E3E090-717C-4F37-854C-E7B19D2FAD2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1391" y="4344058"/>
            <a:ext cx="1753740" cy="11668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50CFD2-2599-4ED8-9851-CDC5284BCDA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3548" y="4344058"/>
            <a:ext cx="1833122" cy="12215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E00D41-C783-4071-A745-FCF85CF6579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5332" y="4380478"/>
            <a:ext cx="1849628" cy="10408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418E16-E9A1-4EFF-B325-DAE8C676D550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041" y="4289434"/>
            <a:ext cx="1667966" cy="124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40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F5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large building&#10;&#10;Description automatically generated">
            <a:extLst>
              <a:ext uri="{FF2B5EF4-FFF2-40B4-BE49-F238E27FC236}">
                <a16:creationId xmlns:a16="http://schemas.microsoft.com/office/drawing/2014/main" id="{AE2BE0E2-8E6C-434B-81AA-78DA8A3F3F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534" y="643467"/>
            <a:ext cx="745293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77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Picture 2" descr="A close up of a train station&#10;&#10;Description automatically generated">
            <a:extLst>
              <a:ext uri="{FF2B5EF4-FFF2-40B4-BE49-F238E27FC236}">
                <a16:creationId xmlns:a16="http://schemas.microsoft.com/office/drawing/2014/main" id="{12820731-EC3C-4513-A035-0915620AE4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48" r="1" b="19873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85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clock in a train station&#10;&#10;Description automatically generated">
            <a:extLst>
              <a:ext uri="{FF2B5EF4-FFF2-40B4-BE49-F238E27FC236}">
                <a16:creationId xmlns:a16="http://schemas.microsoft.com/office/drawing/2014/main" id="{EBE74501-E882-47F5-9804-98E012CFB7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65" b="2273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37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F3D018-ACE1-440F-A3BE-667F12FF7B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478" r="1" b="1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85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05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DC0959-FA51-4614-9468-1DAD4BD8A5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422" y="643467"/>
            <a:ext cx="840915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49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7495DB-D023-40B3-BD0E-E47AC72764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2916" y="643466"/>
            <a:ext cx="83461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9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CCC0D9-C203-4CB9-B141-5A16E880FE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918" r="1" b="9104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08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205</Words>
  <Application>Microsoft Office PowerPoint</Application>
  <PresentationFormat>Widescreen</PresentationFormat>
  <Paragraphs>15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Impact</vt:lpstr>
      <vt:lpstr>Office Theme</vt:lpstr>
      <vt:lpstr>Une visite à Paris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Smith</dc:creator>
  <cp:lastModifiedBy>Steven Smith</cp:lastModifiedBy>
  <cp:revision>3</cp:revision>
  <dcterms:created xsi:type="dcterms:W3CDTF">2020-05-07T10:41:21Z</dcterms:created>
  <dcterms:modified xsi:type="dcterms:W3CDTF">2020-05-29T15:43:55Z</dcterms:modified>
</cp:coreProperties>
</file>